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69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3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9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7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5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80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4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4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3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6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A81A-5C5E-431A-AAB8-ACE32EE3A7E6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D0852-DB5C-4BA6-944C-D5E2F8752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0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308172"/>
            <a:ext cx="12193057" cy="7474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434904"/>
            <a:ext cx="5666509" cy="230710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патриотического воспитания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9964" y="4658355"/>
            <a:ext cx="3948545" cy="16765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№79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Тюмени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 Сапожникова</a:t>
            </a:r>
          </a:p>
          <a:p>
            <a:pPr algn="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730" y="1237957"/>
            <a:ext cx="6838070" cy="4881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патриотического воспитания является воспитание убеждённого патриота, любящего свою Родину, преданного Отечеству, готового служить ему своим трудом и защищать его интересы.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 предполагает гордость достижениями и культурой своей Родины, желание сохранять  её характер и культурные особенности и идентификация себя (особое эмоциональное переживание своей принадлежности к стране и своему  гражданству, языку, традициям) с другими членами народа, стремление защищать интересы Родины и своего народа. Любовь к своей Родине, стране, народу, привязанность к месту своего рождения, к месту жительства.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308172"/>
            <a:ext cx="12193057" cy="74743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37" y="365761"/>
            <a:ext cx="11083799" cy="62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1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054" y="614507"/>
            <a:ext cx="6774873" cy="634047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Lenovo\Desktop\20220228_14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243" y="181242"/>
            <a:ext cx="3770141" cy="6426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79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308172"/>
            <a:ext cx="12193057" cy="7474344"/>
          </a:xfrm>
          <a:prstGeom prst="rect">
            <a:avLst/>
          </a:prstGeom>
        </p:spPr>
      </p:pic>
      <p:pic>
        <p:nvPicPr>
          <p:cNvPr id="3074" name="Picture 2" descr="C:\Users\Lenovo\Desktop\20220228_145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06" y="303054"/>
            <a:ext cx="11352052" cy="6554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77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765" y="1205344"/>
            <a:ext cx="6664036" cy="536171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Lenovo\Desktop\20220228_14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9750" y="355630"/>
            <a:ext cx="3500175" cy="6221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67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345" y="1496291"/>
            <a:ext cx="4405745" cy="484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Шаблоны для презентаций россия"/>
          <p:cNvPicPr/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12192000" cy="74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85309" y="2274838"/>
            <a:ext cx="7245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–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город, в котором живет человек, и улица, на которой стоит его дом, и деревце под окном, и пение птички: все это Родина.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важнейший период становления личности человека, когда закладываются нравственные основы гражданских качеств, формируются первые представления детей об окружающем мире, обществе и культуре.</a:t>
            </a:r>
          </a:p>
        </p:txBody>
      </p:sp>
    </p:spTree>
    <p:extLst>
      <p:ext uri="{BB962C8B-B14F-4D97-AF65-F5344CB8AC3E}">
        <p14:creationId xmlns:p14="http://schemas.microsoft.com/office/powerpoint/2010/main" xmlns="" val="1537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100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Уголок патриотического воспитания</vt:lpstr>
      <vt:lpstr>Целью патриотического воспитания является воспитание убеждённого патриота, любящего свою Родину, преданного Отечеству, готового служить ему своим трудом и защищать его интересы.  Патриотизм  предполагает гордость достижениями и культурой своей Родины, желание сохранять  её характер и культурные особенности и идентификация себя (особое эмоциональное переживание своей принадлежности к стране и своему  гражданству, языку, традициям) с другими членами народа, стремление защищать интересы Родины и своего народа. Любовь к своей Родине, стране, народу, привязанность к месту своего рождения, к месту жительства.</vt:lpstr>
      <vt:lpstr>Слайд 3</vt:lpstr>
      <vt:lpstr> </vt:lpstr>
      <vt:lpstr>Слайд 5</vt:lpstr>
      <vt:lpstr>  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Патриотические уголки</dc:title>
  <dc:creator>Д.С 33</dc:creator>
  <cp:lastModifiedBy>Lenovo</cp:lastModifiedBy>
  <cp:revision>30</cp:revision>
  <dcterms:created xsi:type="dcterms:W3CDTF">2018-11-01T08:42:32Z</dcterms:created>
  <dcterms:modified xsi:type="dcterms:W3CDTF">2022-06-24T16:21:40Z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350623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