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2415F-F50D-4EDA-88AB-A3BF4FC5C527}" v="286" dt="2023-04-05T16:40:5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=""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=""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=""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3501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6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15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6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=""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=""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=""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=""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=""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=""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753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73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92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1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04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C89B2F1-1E32-44DB-B50E-BEA1896CAD8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949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0E80DA6-B971-46B7-B0D3-8581AE0B6AC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680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03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A5B2A81-2C8E-4963-AFD4-E539D168B4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8300" y="0"/>
            <a:ext cx="6324600" cy="1765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cs typeface="Calibri Light"/>
              </a:rPr>
              <a:t>Муниципальное бюджетное дошкольное </a:t>
            </a:r>
            <a:br>
              <a:rPr lang="ru-RU" sz="2000" dirty="0" smtClean="0">
                <a:cs typeface="Calibri Light"/>
              </a:rPr>
            </a:br>
            <a:r>
              <a:rPr lang="ru-RU" sz="2000" dirty="0" smtClean="0">
                <a:cs typeface="Calibri Light"/>
              </a:rPr>
              <a:t>образовательное учреждение </a:t>
            </a:r>
            <a:br>
              <a:rPr lang="ru-RU" sz="2000" dirty="0" smtClean="0">
                <a:cs typeface="Calibri Light"/>
              </a:rPr>
            </a:br>
            <a:r>
              <a:rPr lang="ru-RU" sz="2000" dirty="0" smtClean="0">
                <a:cs typeface="Calibri Light"/>
              </a:rPr>
              <a:t>«Детский </a:t>
            </a:r>
            <a:r>
              <a:rPr lang="ru-RU" sz="2000" dirty="0">
                <a:cs typeface="Calibri Light"/>
              </a:rPr>
              <a:t>сад </a:t>
            </a:r>
            <a:r>
              <a:rPr lang="ru-RU" sz="2000" dirty="0" smtClean="0">
                <a:cs typeface="Calibri Light"/>
              </a:rPr>
              <a:t>«Магистральный» </a:t>
            </a:r>
            <a:br>
              <a:rPr lang="ru-RU" sz="2000" dirty="0" smtClean="0">
                <a:cs typeface="Calibri Light"/>
              </a:rPr>
            </a:br>
            <a:r>
              <a:rPr lang="ru-RU" sz="2000" dirty="0" smtClean="0">
                <a:cs typeface="Calibri Light"/>
              </a:rPr>
              <a:t>Омского муниципального района </a:t>
            </a:r>
            <a:br>
              <a:rPr lang="ru-RU" sz="2000" dirty="0" smtClean="0">
                <a:cs typeface="Calibri Light"/>
              </a:rPr>
            </a:br>
            <a:r>
              <a:rPr lang="ru-RU" sz="2000" dirty="0" smtClean="0">
                <a:cs typeface="Calibri Light"/>
              </a:rPr>
              <a:t>Омской области</a:t>
            </a:r>
            <a:endParaRPr lang="ru-RU" sz="2000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7100" y="2259013"/>
            <a:ext cx="46368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Calibri Light"/>
              </a:rPr>
              <a:t>Всероссийский конкурс </a:t>
            </a:r>
            <a:r>
              <a:rPr lang="ru-RU" dirty="0" smtClean="0">
                <a:solidFill>
                  <a:srgbClr val="002060"/>
                </a:solidFill>
                <a:cs typeface="Calibri Light"/>
              </a:rPr>
              <a:t> </a:t>
            </a:r>
            <a:r>
              <a:rPr lang="ru-RU" dirty="0" smtClean="0">
                <a:solidFill>
                  <a:srgbClr val="002060"/>
                </a:solidFill>
                <a:cs typeface="Calibri Light"/>
              </a:rPr>
              <a:t>«Лучший творческий уголок»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ТЕАТРАЛЬНЫЙ УГОЛОК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</a:t>
            </a:r>
            <a:r>
              <a:rPr lang="ru-RU" dirty="0">
                <a:solidFill>
                  <a:srgbClr val="002060"/>
                </a:solidFill>
              </a:rPr>
              <a:t>: Шульга Татьяна Александровна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9578809-4F8C-4A9B-A59D-0D7BDA6B17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6DADE07-3826-4857-9180-7DB77BCCE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0" name="Freeform 64">
                <a:extLst>
                  <a:ext uri="{FF2B5EF4-FFF2-40B4-BE49-F238E27FC236}">
                    <a16:creationId xmlns="" xmlns:a16="http://schemas.microsoft.com/office/drawing/2014/main" id="{5C21CC9E-9E93-47EE-B6BE-DAF0D163FFC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1">
                <a:extLst>
                  <a:ext uri="{FF2B5EF4-FFF2-40B4-BE49-F238E27FC236}">
                    <a16:creationId xmlns="" xmlns:a16="http://schemas.microsoft.com/office/drawing/2014/main" id="{F98634D8-7CA3-4C66-8CD8-4D6F24833C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1">
                <a:extLst>
                  <a:ext uri="{FF2B5EF4-FFF2-40B4-BE49-F238E27FC236}">
                    <a16:creationId xmlns="" xmlns:a16="http://schemas.microsoft.com/office/drawing/2014/main" id="{579AC1E2-C2CF-4BA7-82B4-C8CCC73056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="" xmlns:a16="http://schemas.microsoft.com/office/drawing/2014/main" id="{FD089815-EEDF-4A19-B1A5-CD51F7D646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4">
                <a:extLst>
                  <a:ext uri="{FF2B5EF4-FFF2-40B4-BE49-F238E27FC236}">
                    <a16:creationId xmlns="" xmlns:a16="http://schemas.microsoft.com/office/drawing/2014/main" id="{3913B299-F5CE-4C72-A020-2AFCFFDB7C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7">
                <a:extLst>
                  <a:ext uri="{FF2B5EF4-FFF2-40B4-BE49-F238E27FC236}">
                    <a16:creationId xmlns="" xmlns:a16="http://schemas.microsoft.com/office/drawing/2014/main" id="{38067600-ABBC-4D8F-B242-026D39DB95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="" xmlns:a16="http://schemas.microsoft.com/office/drawing/2014/main" id="{AF1082FE-D7C7-430A-B6DF-041CD1FBF5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="" xmlns:a16="http://schemas.microsoft.com/office/drawing/2014/main" id="{D20DF48A-C1E5-483E-B21B-EDC96EC75D6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="" xmlns:a16="http://schemas.microsoft.com/office/drawing/2014/main" id="{BE0F4360-2529-43AE-8AD9-1B7B3F903C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="" xmlns:a16="http://schemas.microsoft.com/office/drawing/2014/main" id="{B1B8DE27-1A2A-48A2-A329-B0F4201A74B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="" xmlns:a16="http://schemas.microsoft.com/office/drawing/2014/main" id="{9BD6F64A-2862-4703-A7E6-6D3295621F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2">
                <a:extLst>
                  <a:ext uri="{FF2B5EF4-FFF2-40B4-BE49-F238E27FC236}">
                    <a16:creationId xmlns="" xmlns:a16="http://schemas.microsoft.com/office/drawing/2014/main" id="{DA103B72-E0CF-45F0-A7D0-21ECD0175D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5">
                <a:extLst>
                  <a:ext uri="{FF2B5EF4-FFF2-40B4-BE49-F238E27FC236}">
                    <a16:creationId xmlns="" xmlns:a16="http://schemas.microsoft.com/office/drawing/2014/main" id="{12BF02EE-B84D-4508-86AE-720FFD0812F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8">
                <a:extLst>
                  <a:ext uri="{FF2B5EF4-FFF2-40B4-BE49-F238E27FC236}">
                    <a16:creationId xmlns="" xmlns:a16="http://schemas.microsoft.com/office/drawing/2014/main" id="{63DEFA47-924F-47EC-8A1A-E8D4E1D286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18E9EAB0-A7D4-43A2-BE0E-0285979BC2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5" name="Line 63">
                  <a:extLst>
                    <a:ext uri="{FF2B5EF4-FFF2-40B4-BE49-F238E27FC236}">
                      <a16:creationId xmlns="" xmlns:a16="http://schemas.microsoft.com/office/drawing/2014/main" id="{0918A230-E769-4D1D-BAD9-E5835E2C8DE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66">
                  <a:extLst>
                    <a:ext uri="{FF2B5EF4-FFF2-40B4-BE49-F238E27FC236}">
                      <a16:creationId xmlns="" xmlns:a16="http://schemas.microsoft.com/office/drawing/2014/main" id="{8387A7CE-102C-40EE-9CF5-025C3DD8D49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7">
                  <a:extLst>
                    <a:ext uri="{FF2B5EF4-FFF2-40B4-BE49-F238E27FC236}">
                      <a16:creationId xmlns="" xmlns:a16="http://schemas.microsoft.com/office/drawing/2014/main" id="{04D252BC-127A-412D-BC8A-003132AE7C4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80">
                  <a:extLst>
                    <a:ext uri="{FF2B5EF4-FFF2-40B4-BE49-F238E27FC236}">
                      <a16:creationId xmlns="" xmlns:a16="http://schemas.microsoft.com/office/drawing/2014/main" id="{DBF98D9E-95AE-499D-90A5-B46B8811607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83">
                  <a:extLst>
                    <a:ext uri="{FF2B5EF4-FFF2-40B4-BE49-F238E27FC236}">
                      <a16:creationId xmlns="" xmlns:a16="http://schemas.microsoft.com/office/drawing/2014/main" id="{DF93481C-D4B8-49D1-8DB5-0DDFD0A9754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86">
                  <a:extLst>
                    <a:ext uri="{FF2B5EF4-FFF2-40B4-BE49-F238E27FC236}">
                      <a16:creationId xmlns="" xmlns:a16="http://schemas.microsoft.com/office/drawing/2014/main" id="{E08AF258-8D62-4B36-9315-8652E31710E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89">
                  <a:extLst>
                    <a:ext uri="{FF2B5EF4-FFF2-40B4-BE49-F238E27FC236}">
                      <a16:creationId xmlns="" xmlns:a16="http://schemas.microsoft.com/office/drawing/2014/main" id="{DCAC5381-7C87-4FB1-922C-72424F35D4F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33D131BB-56BB-4799-9DE1-95E397FA6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BD75D3A2-6328-49F4-A5C7-BDBEBE8710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FB386BFB-69FD-4CED-89B4-6E45CD3340D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0E0292B6-9C83-4545-9DB9-6D216C64916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30">
                  <a:extLst>
                    <a:ext uri="{FF2B5EF4-FFF2-40B4-BE49-F238E27FC236}">
                      <a16:creationId xmlns="" xmlns:a16="http://schemas.microsoft.com/office/drawing/2014/main" id="{218E320A-887F-4DBF-8CCC-A0E849F3645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30">
                  <a:extLst>
                    <a:ext uri="{FF2B5EF4-FFF2-40B4-BE49-F238E27FC236}">
                      <a16:creationId xmlns="" xmlns:a16="http://schemas.microsoft.com/office/drawing/2014/main" id="{70456DE9-EFE8-480B-904C-C4E4521BA8B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FFAC87AC-6F0D-41C3-A96D-583587DBD2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="" xmlns:a16="http://schemas.microsoft.com/office/drawing/2014/main" id="{BBBB3529-7770-48BD-9A2D-61CB322B489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B4D2F05B-BBCD-4783-BDE0-43D73C2675E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5C54BFAD-42ED-48A4-AA55-3BE394C44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FB341D07-45D8-4F3A-B413-FD2B278A24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9" name="Freeform 68">
                  <a:extLst>
                    <a:ext uri="{FF2B5EF4-FFF2-40B4-BE49-F238E27FC236}">
                      <a16:creationId xmlns="" xmlns:a16="http://schemas.microsoft.com/office/drawing/2014/main" id="{872DAC2D-6CA9-4BA0-9831-D9BCA4630F9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69">
                  <a:extLst>
                    <a:ext uri="{FF2B5EF4-FFF2-40B4-BE49-F238E27FC236}">
                      <a16:creationId xmlns="" xmlns:a16="http://schemas.microsoft.com/office/drawing/2014/main" id="{79883F04-2F99-488F-B3C5-0B29E181A19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70">
                  <a:extLst>
                    <a:ext uri="{FF2B5EF4-FFF2-40B4-BE49-F238E27FC236}">
                      <a16:creationId xmlns="" xmlns:a16="http://schemas.microsoft.com/office/drawing/2014/main" id="{588E0A03-E6DB-4D96-82A1-39AAB998509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2032D250-40F2-4BE1-9E51-51D61243165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6" name="Freeform 68">
                  <a:extLst>
                    <a:ext uri="{FF2B5EF4-FFF2-40B4-BE49-F238E27FC236}">
                      <a16:creationId xmlns="" xmlns:a16="http://schemas.microsoft.com/office/drawing/2014/main" id="{CFF6B335-FCBC-4111-B6E0-010A0CCF6A3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69">
                  <a:extLst>
                    <a:ext uri="{FF2B5EF4-FFF2-40B4-BE49-F238E27FC236}">
                      <a16:creationId xmlns="" xmlns:a16="http://schemas.microsoft.com/office/drawing/2014/main" id="{F3A4A21F-DBFE-4F02-A66E-C6F0ECB698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70">
                  <a:extLst>
                    <a:ext uri="{FF2B5EF4-FFF2-40B4-BE49-F238E27FC236}">
                      <a16:creationId xmlns="" xmlns:a16="http://schemas.microsoft.com/office/drawing/2014/main" id="{3A5E5CE1-528A-4B41-A739-BFE450F1F97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C88FC08C-C419-4B3F-B3C4-074AE7045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E69E4645-4CFC-4C14-9639-295E678593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A75D1D75-29EC-4168-9B74-DD31796A35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75" name="Freeform 64">
                <a:extLst>
                  <a:ext uri="{FF2B5EF4-FFF2-40B4-BE49-F238E27FC236}">
                    <a16:creationId xmlns="" xmlns:a16="http://schemas.microsoft.com/office/drawing/2014/main" id="{5C244629-4F62-4555-8576-76E450C712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1">
                <a:extLst>
                  <a:ext uri="{FF2B5EF4-FFF2-40B4-BE49-F238E27FC236}">
                    <a16:creationId xmlns="" xmlns:a16="http://schemas.microsoft.com/office/drawing/2014/main" id="{33FE7FD6-ED0C-4A85-BB37-50D5DEFE5D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="" xmlns:a16="http://schemas.microsoft.com/office/drawing/2014/main" id="{E321CBA3-94D7-498A-AA58-32E5E21DAAE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="" xmlns:a16="http://schemas.microsoft.com/office/drawing/2014/main" id="{A483E481-9A4F-433D-83BF-BE219AE92A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4">
                <a:extLst>
                  <a:ext uri="{FF2B5EF4-FFF2-40B4-BE49-F238E27FC236}">
                    <a16:creationId xmlns="" xmlns:a16="http://schemas.microsoft.com/office/drawing/2014/main" id="{3BD25EE3-866C-4F95-87D6-3539B174A3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="" xmlns:a16="http://schemas.microsoft.com/office/drawing/2014/main" id="{7C4C4F76-8DA9-47EA-94F9-1D400388FAC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="" xmlns:a16="http://schemas.microsoft.com/office/drawing/2014/main" id="{025FE981-874E-47FE-81B8-F025D2BF9C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9">
                <a:extLst>
                  <a:ext uri="{FF2B5EF4-FFF2-40B4-BE49-F238E27FC236}">
                    <a16:creationId xmlns="" xmlns:a16="http://schemas.microsoft.com/office/drawing/2014/main" id="{5680B73A-298E-4BDA-AB07-ACC8314E40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="" xmlns:a16="http://schemas.microsoft.com/office/drawing/2014/main" id="{01AFB333-D097-4235-A165-C9D3CDC2FE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65">
                <a:extLst>
                  <a:ext uri="{FF2B5EF4-FFF2-40B4-BE49-F238E27FC236}">
                    <a16:creationId xmlns="" xmlns:a16="http://schemas.microsoft.com/office/drawing/2014/main" id="{66C11AEB-D3F2-45AA-9C41-CA142A02E7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="" xmlns:a16="http://schemas.microsoft.com/office/drawing/2014/main" id="{2EAA79E5-B4EE-4477-A9D7-38234A19D4F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="" xmlns:a16="http://schemas.microsoft.com/office/drawing/2014/main" id="{A2EB3CA6-CF43-44E7-A82B-C86FF6A75B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5">
                <a:extLst>
                  <a:ext uri="{FF2B5EF4-FFF2-40B4-BE49-F238E27FC236}">
                    <a16:creationId xmlns="" xmlns:a16="http://schemas.microsoft.com/office/drawing/2014/main" id="{635B3B6D-8A83-4CF1-AE24-D872BCE07C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="" xmlns:a16="http://schemas.microsoft.com/office/drawing/2014/main" id="{67274B73-EB7F-4885-8375-DCC193DE841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="" xmlns:a16="http://schemas.microsoft.com/office/drawing/2014/main" id="{B0EE02B4-8ECF-4636-B55D-11A3869E6E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0" name="Line 63">
                  <a:extLst>
                    <a:ext uri="{FF2B5EF4-FFF2-40B4-BE49-F238E27FC236}">
                      <a16:creationId xmlns="" xmlns:a16="http://schemas.microsoft.com/office/drawing/2014/main" id="{97860271-66A3-4C76-9A50-EF7ADA1D959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Line 66">
                  <a:extLst>
                    <a:ext uri="{FF2B5EF4-FFF2-40B4-BE49-F238E27FC236}">
                      <a16:creationId xmlns="" xmlns:a16="http://schemas.microsoft.com/office/drawing/2014/main" id="{CD0262E2-572E-453D-8FE4-46EDF0C75C2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67">
                  <a:extLst>
                    <a:ext uri="{FF2B5EF4-FFF2-40B4-BE49-F238E27FC236}">
                      <a16:creationId xmlns="" xmlns:a16="http://schemas.microsoft.com/office/drawing/2014/main" id="{504EAB1B-BE08-49A3-91E4-2F59777FF81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80">
                  <a:extLst>
                    <a:ext uri="{FF2B5EF4-FFF2-40B4-BE49-F238E27FC236}">
                      <a16:creationId xmlns="" xmlns:a16="http://schemas.microsoft.com/office/drawing/2014/main" id="{1BA1BFEB-5D6B-4011-8814-75FDF39A8CE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83">
                  <a:extLst>
                    <a:ext uri="{FF2B5EF4-FFF2-40B4-BE49-F238E27FC236}">
                      <a16:creationId xmlns="" xmlns:a16="http://schemas.microsoft.com/office/drawing/2014/main" id="{58D635F3-CD70-43D2-9FAE-690BB6A8C02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86">
                  <a:extLst>
                    <a:ext uri="{FF2B5EF4-FFF2-40B4-BE49-F238E27FC236}">
                      <a16:creationId xmlns="" xmlns:a16="http://schemas.microsoft.com/office/drawing/2014/main" id="{7D4A71ED-4313-45E2-9078-0A2179F6096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89">
                  <a:extLst>
                    <a:ext uri="{FF2B5EF4-FFF2-40B4-BE49-F238E27FC236}">
                      <a16:creationId xmlns="" xmlns:a16="http://schemas.microsoft.com/office/drawing/2014/main" id="{F71A8BF4-8580-4405-93CC-68682C9EFB5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503EA70C-259E-4844-83FD-A8152374DD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="" xmlns:a16="http://schemas.microsoft.com/office/drawing/2014/main" id="{2D8DEFBA-3794-41DB-BA53-A168E4B02E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="" xmlns:a16="http://schemas.microsoft.com/office/drawing/2014/main" id="{F74D1351-C939-4ABA-A2D0-F13C1F3BF5E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="" xmlns:a16="http://schemas.microsoft.com/office/drawing/2014/main" id="{D672A249-195A-4DAD-984C-AC6C894A6FD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30">
                  <a:extLst>
                    <a:ext uri="{FF2B5EF4-FFF2-40B4-BE49-F238E27FC236}">
                      <a16:creationId xmlns="" xmlns:a16="http://schemas.microsoft.com/office/drawing/2014/main" id="{B2751033-92CC-43C5-B09D-BEAC921297C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30">
                  <a:extLst>
                    <a:ext uri="{FF2B5EF4-FFF2-40B4-BE49-F238E27FC236}">
                      <a16:creationId xmlns="" xmlns:a16="http://schemas.microsoft.com/office/drawing/2014/main" id="{810A9024-F6AE-46E1-AF5B-23C1BAF52AE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="" xmlns:a16="http://schemas.microsoft.com/office/drawing/2014/main" id="{6148CDE3-7E34-46A7-A2A1-B2418BA6CD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="" xmlns:a16="http://schemas.microsoft.com/office/drawing/2014/main" id="{DFB487FA-CAC6-469F-8D07-227D88323A7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="" xmlns:a16="http://schemas.microsoft.com/office/drawing/2014/main" id="{64B6721C-6379-4342-B632-2288DDDD122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58C06E09-320E-44ED-8B43-2BB2CE74A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2F42D42C-CE47-479C-A563-298CD9035FC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4" name="Freeform 68">
                  <a:extLst>
                    <a:ext uri="{FF2B5EF4-FFF2-40B4-BE49-F238E27FC236}">
                      <a16:creationId xmlns="" xmlns:a16="http://schemas.microsoft.com/office/drawing/2014/main" id="{65202664-9154-4377-8C3E-9BA25B78A40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69">
                  <a:extLst>
                    <a:ext uri="{FF2B5EF4-FFF2-40B4-BE49-F238E27FC236}">
                      <a16:creationId xmlns="" xmlns:a16="http://schemas.microsoft.com/office/drawing/2014/main" id="{F0361EFD-383F-40DA-936A-1EC55BBA676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70">
                  <a:extLst>
                    <a:ext uri="{FF2B5EF4-FFF2-40B4-BE49-F238E27FC236}">
                      <a16:creationId xmlns="" xmlns:a16="http://schemas.microsoft.com/office/drawing/2014/main" id="{0899FE39-C088-493A-A9ED-9C70D9427F5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04A185DA-EED5-4241-BCE2-7DFF9775B9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1" name="Freeform 68">
                  <a:extLst>
                    <a:ext uri="{FF2B5EF4-FFF2-40B4-BE49-F238E27FC236}">
                      <a16:creationId xmlns="" xmlns:a16="http://schemas.microsoft.com/office/drawing/2014/main" id="{1D1D1F03-0895-4603-B54A-30778D288DB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="" xmlns:a16="http://schemas.microsoft.com/office/drawing/2014/main" id="{4205B00F-0C22-4C32-B408-130BD2BCA2D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70">
                  <a:extLst>
                    <a:ext uri="{FF2B5EF4-FFF2-40B4-BE49-F238E27FC236}">
                      <a16:creationId xmlns="" xmlns:a16="http://schemas.microsoft.com/office/drawing/2014/main" id="{0307197D-6DFE-4C69-95F1-42678413BA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5C772E-54FD-BC6C-066C-1915BB94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35" y="628076"/>
            <a:ext cx="4389984" cy="11128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</a:rPr>
              <a:t>Театральный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уголок</a:t>
            </a:r>
          </a:p>
        </p:txBody>
      </p:sp>
      <p:pic>
        <p:nvPicPr>
          <p:cNvPr id="7" name="Рисунок 7" descr="Изображение выглядит как текст, в помещении, беспорядок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20C86BC-674B-5171-BB50-E1A0F5851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6662" y="383346"/>
            <a:ext cx="6198377" cy="609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2833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0D8D14-D795-B2B8-4EC7-8D9383EC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263205" y="3270761"/>
            <a:ext cx="4466080" cy="1112836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Театр на палочках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9B49E8B-DCAD-A5F2-1010-51D35B4A4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260" y="1194111"/>
            <a:ext cx="5968340" cy="445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51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13B9A0-2011-9666-C7A2-978BEA5A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438" y="2825062"/>
            <a:ext cx="3024521" cy="111283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Кукла бибабо</a:t>
            </a:r>
          </a:p>
        </p:txBody>
      </p:sp>
      <p:pic>
        <p:nvPicPr>
          <p:cNvPr id="4" name="Рисунок 4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B5E8DEA8-4245-3A88-573D-AF1763F5C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1009" y="1100721"/>
            <a:ext cx="6097736" cy="456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8315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03580E-3763-2F6E-DA6C-E9382800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608" y="633954"/>
            <a:ext cx="2679465" cy="111283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Маскарад</a:t>
            </a:r>
          </a:p>
        </p:txBody>
      </p:sp>
      <p:pic>
        <p:nvPicPr>
          <p:cNvPr id="4" name="Рисунок 4" descr="Изображение выглядит как текст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1955266-744E-D13A-00AF-571E53DAE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89681" y="791435"/>
            <a:ext cx="5810191" cy="492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5133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42B3F4-AE7A-06D7-B504-B583D67D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665" y="-79163"/>
            <a:ext cx="3959050" cy="111283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Пальчиковый театр</a:t>
            </a:r>
          </a:p>
        </p:txBody>
      </p:sp>
      <p:pic>
        <p:nvPicPr>
          <p:cNvPr id="4" name="Рисунок 4" descr="Изображение выглядит как в помещении, пол, постельное белье&#10;&#10;Автоматически созданное описание">
            <a:extLst>
              <a:ext uri="{FF2B5EF4-FFF2-40B4-BE49-F238E27FC236}">
                <a16:creationId xmlns="" xmlns:a16="http://schemas.microsoft.com/office/drawing/2014/main" id="{7BFD53C7-E93A-4076-F2F4-6857E5012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6163" y="1283359"/>
            <a:ext cx="6824656" cy="511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2751077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FrostyVTI</vt:lpstr>
      <vt:lpstr>Муниципальное бюджетное дошкольное  образовательное учреждение  «Детский сад «Магистральный»  Омского муниципального района  Омской области</vt:lpstr>
      <vt:lpstr>Театральный уголок</vt:lpstr>
      <vt:lpstr>Театр на палочках </vt:lpstr>
      <vt:lpstr>Кукла бибабо</vt:lpstr>
      <vt:lpstr>Маскарад</vt:lpstr>
      <vt:lpstr>Пальчиковый театр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Bogdanova</cp:lastModifiedBy>
  <cp:revision>84</cp:revision>
  <dcterms:created xsi:type="dcterms:W3CDTF">2023-04-05T16:28:20Z</dcterms:created>
  <dcterms:modified xsi:type="dcterms:W3CDTF">2023-04-06T04:40:41Z</dcterms:modified>
</cp:coreProperties>
</file>