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7" r:id="rId2"/>
    <p:sldId id="263" r:id="rId3"/>
    <p:sldId id="271" r:id="rId4"/>
    <p:sldId id="270" r:id="rId5"/>
    <p:sldId id="27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173" autoAdjust="0"/>
  </p:normalViewPr>
  <p:slideViewPr>
    <p:cSldViewPr>
      <p:cViewPr varScale="1">
        <p:scale>
          <a:sx n="41" d="100"/>
          <a:sy n="41" d="100"/>
        </p:scale>
        <p:origin x="-7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8411C-E5A5-40EC-A08D-47DB847F34F0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B6F1A-FC59-430E-B7FA-B72ECEEAA5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6787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B6F1A-FC59-430E-B7FA-B72ECEEAA53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9062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B6F1A-FC59-430E-B7FA-B72ECEEAA53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9131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368152"/>
          </a:xfr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ru-RU" sz="1800" dirty="0" smtClean="0"/>
              <a:t>Выполнили: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педагоги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МБОУ ОДПО ЦРО г.о.Самара, дошкольные группы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err="1" smtClean="0"/>
              <a:t>Пыряева</a:t>
            </a:r>
            <a:r>
              <a:rPr lang="ru-RU" sz="1800" dirty="0" smtClean="0"/>
              <a:t> Юлия </a:t>
            </a:r>
            <a:r>
              <a:rPr lang="ru-RU" sz="1800" dirty="0" smtClean="0"/>
              <a:t>Александровна</a:t>
            </a:r>
            <a:br>
              <a:rPr lang="ru-RU" sz="1800" dirty="0" smtClean="0"/>
            </a:br>
            <a:r>
              <a:rPr lang="ru-RU" sz="1800" dirty="0" smtClean="0"/>
              <a:t>Питинова </a:t>
            </a:r>
            <a:r>
              <a:rPr lang="ru-RU" sz="1800" dirty="0" err="1" smtClean="0"/>
              <a:t>Айнура</a:t>
            </a:r>
            <a:r>
              <a:rPr lang="ru-RU" sz="1800" dirty="0" smtClean="0"/>
              <a:t> </a:t>
            </a:r>
            <a:r>
              <a:rPr lang="ru-RU" sz="1800" dirty="0" err="1" smtClean="0"/>
              <a:t>Фаталиевна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3200" b="1" u="sng" dirty="0" smtClean="0"/>
              <a:t>«Математика вокруг нас»</a:t>
            </a:r>
            <a:r>
              <a:rPr lang="ru-RU" sz="3200" b="1" u="sng" dirty="0"/>
              <a:t/>
            </a:r>
            <a:br>
              <a:rPr lang="ru-RU" sz="3200" b="1" u="sng" dirty="0"/>
            </a:br>
            <a:endParaRPr lang="ru-RU" sz="3200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81399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«Математика вокруг нас»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1772816"/>
            <a:ext cx="5976664" cy="493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485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404664"/>
            <a:ext cx="7488832" cy="627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63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ru-RU" dirty="0" smtClean="0"/>
              <a:t>«Забавные мухоморы»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Цель: закрепить </a:t>
            </a:r>
            <a:r>
              <a:rPr lang="ru-RU" dirty="0" smtClean="0"/>
              <a:t>знание состава числа,       умение соотносить количество с цифрой.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2924944"/>
            <a:ext cx="676875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464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ru-RU" dirty="0" smtClean="0"/>
              <a:t>«Продолжи ряд»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Цель: развитие логического мышления; закрепление знаний о геометрических фигурах.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464" y="3068960"/>
            <a:ext cx="6912768" cy="352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173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8640"/>
            <a:ext cx="8712968" cy="653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515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43</Words>
  <Application>Microsoft Office PowerPoint</Application>
  <PresentationFormat>Экран (4:3)</PresentationFormat>
  <Paragraphs>9</Paragraphs>
  <Slides>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Выполнили: педагоги МБОУ ОДПО ЦРО г.о.Самара, дошкольные группы  Пыряева Юлия Александровна Питинова Айнура Фаталиевна «Математика вокруг нас» </vt:lpstr>
      <vt:lpstr>Слайд 2</vt:lpstr>
      <vt:lpstr>«Забавные мухоморы»</vt:lpstr>
      <vt:lpstr>«Продолжи ряд»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Раймонд Луллий (1235-1315 гг.)-поэт, философ</dc:title>
  <dc:creator>Admin</dc:creator>
  <cp:lastModifiedBy>User</cp:lastModifiedBy>
  <cp:revision>17</cp:revision>
  <dcterms:created xsi:type="dcterms:W3CDTF">2022-04-04T10:49:11Z</dcterms:created>
  <dcterms:modified xsi:type="dcterms:W3CDTF">2022-07-06T17:41:28Z</dcterms:modified>
</cp:coreProperties>
</file>