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91" r:id="rId2"/>
    <p:sldId id="297" r:id="rId3"/>
    <p:sldId id="299" r:id="rId4"/>
    <p:sldId id="301" r:id="rId5"/>
    <p:sldId id="296" r:id="rId6"/>
    <p:sldId id="28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4056B"/>
    <a:srgbClr val="62089A"/>
    <a:srgbClr val="682614"/>
    <a:srgbClr val="FF99FF"/>
    <a:srgbClr val="FF3300"/>
    <a:srgbClr val="FF6600"/>
    <a:srgbClr val="F4F92B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8B9981-97F6-449D-A3F2-E4632E499B4B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35DB4A-4048-4EF4-A761-21D858057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940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88A58-3720-4DFE-8CEF-0AB4E1EDB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F727-49C3-4568-93A4-943F8EE25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BC78-C1ED-43FE-865B-D296D93F9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25CE-FDA2-4BA7-A61C-1024CD9A7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17C6-E4BE-43E0-B02E-E70288A1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9B953-5C84-4D5F-A368-75A41BFD5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227D3-5F37-4455-B59A-C5B86F18C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BCB7-ABE6-4F58-AA00-DB8140492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70F2-EE27-4646-BDB4-F4E33620C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41D50-E15B-48DF-814C-5A6AC2B60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ABEB-BAA6-442D-9026-0176EF6E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419A-8877-4654-881A-7B9464D80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E7655D3-CCD3-467F-8752-79D495BCB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sndAc>
      <p:stSnd>
        <p:snd r:embed="rId14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 descr="C:\Users\Пользователь\программы\Desktop\233333333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2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928688" y="285750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Муниципальное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автономное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дошкольное образовательное учреждение детский сад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 №5 «Теремок» </a:t>
            </a:r>
            <a:endParaRPr lang="ru-RU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auto">
          <a:xfrm>
            <a:off x="1214415" y="2285992"/>
            <a:ext cx="7572427" cy="2214577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204"/>
              </a:avLst>
            </a:prstTxWarp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«23 ФЕВРАЛЯ 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285750" y="5715000"/>
            <a:ext cx="850109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Подготовили воспитатели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</a:rPr>
              <a:t>Яханова</a:t>
            </a:r>
            <a:r>
              <a:rPr lang="ru-RU" sz="1600" b="1" smtClean="0">
                <a:solidFill>
                  <a:schemeClr val="bg1">
                    <a:lumMod val="75000"/>
                  </a:schemeClr>
                </a:solidFill>
              </a:rPr>
              <a:t> Анна 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Викторовна</a:t>
            </a:r>
            <a:endParaRPr lang="ru-RU" sz="16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Белова Эльвира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</a:rPr>
              <a:t>Масгутовна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  Преображенская Галина Юрьевна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Серова Ольга Анатольевна</a:t>
            </a:r>
            <a:endParaRPr lang="ru-RU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893554"/>
      </p:ext>
    </p:extLst>
  </p:cSld>
  <p:clrMapOvr>
    <a:masterClrMapping/>
  </p:clrMapOvr>
  <p:transition spd="med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старшая 23-24\для музея\фото музея военной техники\IMG_20240214_113514_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639" y="0"/>
            <a:ext cx="919263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23619260"/>
      </p:ext>
    </p:extLst>
  </p:cSld>
  <p:clrMapOvr>
    <a:masterClrMapping/>
  </p:clrMapOvr>
  <p:transition spd="med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8316416" y="6099175"/>
            <a:ext cx="525959" cy="661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200" y="0"/>
            <a:ext cx="4406799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старшая 23-24\для музея\фото музея военной техники\IMG_20240214_113610_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4476747" cy="335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старшая 23-24\для музея\фото музея военной техники\IMG_20240214_113643_3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619477"/>
            <a:ext cx="2428892" cy="3238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старшая 23-24\для музея\фото музея военной техники\IMG_20240214_130629_3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4214818"/>
            <a:ext cx="3238170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215071" y="3929071"/>
            <a:ext cx="2714618" cy="314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97036265"/>
      </p:ext>
    </p:extLst>
  </p:cSld>
  <p:clrMapOvr>
    <a:masterClrMapping/>
  </p:clrMapOvr>
  <p:transition spd="med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8316416" y="6099175"/>
            <a:ext cx="525959" cy="661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старшая 23-24\для музея\фото музея военной техники\IMG_20240214_113715_7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2942050" cy="3922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старшая 23-24\для музея\фото музея военной техники\IMG_20240214_113741_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D:\старшая 23-24\для музея\фото музея военной техники\IMG_20240215_111933_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42844" y="285728"/>
            <a:ext cx="4168714" cy="3126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старшая 23-24\для музея\фото музея военной техники\IMG_20240214_113702_8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643314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97036265"/>
      </p:ext>
    </p:extLst>
  </p:cSld>
  <p:clrMapOvr>
    <a:masterClrMapping/>
  </p:clrMapOvr>
  <p:transition spd="med"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8316416" y="6099175"/>
            <a:ext cx="525959" cy="661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D:\старшая 23-24\для музея\фото музея военной техники\IMG_20240215_130750_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63138" y="651847"/>
            <a:ext cx="3500460" cy="262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D:\старшая 23-24\для музея\фото музея военной техники\IMG_20240215_130734_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107521" y="2964653"/>
            <a:ext cx="321471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D:\старшая 23-24\для музея\фото музея военной техники\IMG_20240215_161450_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42851"/>
            <a:ext cx="2643206" cy="352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7036265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76250"/>
            <a:ext cx="8540750" cy="5646738"/>
          </a:xfrm>
        </p:spPr>
        <p:txBody>
          <a:bodyPr/>
          <a:lstStyle/>
          <a:p>
            <a:pPr eaLnBrk="1" hangingPunct="1">
              <a:defRPr/>
            </a:pP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31001" y="1131078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4" descr="D:\старшая 23-24\для музея\фото музея военной техники\IMG_20240214_113653_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400049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Эльвира\Desktop\IMG_20240216_102545_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4025840" cy="301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2224</TotalTime>
  <Words>35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Облака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</dc:title>
  <dc:creator>ЛИЛИЯ</dc:creator>
  <cp:lastModifiedBy>13</cp:lastModifiedBy>
  <cp:revision>126</cp:revision>
  <dcterms:created xsi:type="dcterms:W3CDTF">2008-03-30T18:32:54Z</dcterms:created>
  <dcterms:modified xsi:type="dcterms:W3CDTF">2024-03-19T10:19:38Z</dcterms:modified>
</cp:coreProperties>
</file>