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3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48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1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5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6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3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4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37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7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90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76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83AE1-30B2-4B11-8F3D-BE703084503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9986-606D-43A7-A931-57C37B5E7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395" y="394418"/>
            <a:ext cx="6876884" cy="74987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200" y="1614657"/>
            <a:ext cx="10515600" cy="505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Математический уголок»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 ВОСПИТАТЕЛИ:   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СЕРОВА ОЛЬГА АНАТОЛЬЕВНА 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ЯХАНОВА АННА ВИКТОРОВНА 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БЕЛОВА ЭЛЬВИРА МАСГУТОВНА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Г. БОР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80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214312"/>
            <a:ext cx="11545166" cy="6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3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43" y="1167188"/>
            <a:ext cx="8230313" cy="4523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43" y="1319588"/>
            <a:ext cx="8230313" cy="452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04799"/>
            <a:ext cx="4519015" cy="3082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18" y="304800"/>
            <a:ext cx="4307091" cy="308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43" y="3386814"/>
            <a:ext cx="4034039" cy="31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2" y="803563"/>
            <a:ext cx="3470858" cy="3776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46" y="463262"/>
            <a:ext cx="5740545" cy="47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84" y="329073"/>
            <a:ext cx="4284588" cy="2937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324" y="329074"/>
            <a:ext cx="4632421" cy="2965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483" y="3407408"/>
            <a:ext cx="4367717" cy="30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2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9" y="1525032"/>
            <a:ext cx="3482049" cy="29522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34190" y="108682"/>
            <a:ext cx="4838184" cy="675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ИГРЫ   ВОСКОБОВИЧА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90" y="1081027"/>
            <a:ext cx="3210736" cy="3396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19" y="1525032"/>
            <a:ext cx="4159931" cy="28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27</Words>
  <Application>Microsoft Office PowerPoint</Application>
  <PresentationFormat>Широкоэкранный</PresentationFormat>
  <Paragraphs>13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ДС№5</dc:creator>
  <cp:lastModifiedBy>ДС№5</cp:lastModifiedBy>
  <cp:revision>7</cp:revision>
  <dcterms:created xsi:type="dcterms:W3CDTF">2022-04-06T09:54:50Z</dcterms:created>
  <dcterms:modified xsi:type="dcterms:W3CDTF">2022-04-06T11:48:28Z</dcterms:modified>
</cp:coreProperties>
</file>