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57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тя\Desktop\8080be8617cd3fc2be7a38f0db95c0f99e84f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0" y="457200"/>
            <a:ext cx="6019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«Краснояровская СШ№30 им.Героя России А.Галле»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200" y="1981200"/>
            <a:ext cx="6096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уголок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«Страна Фантазия»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334000"/>
            <a:ext cx="2257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воспитатель </a:t>
            </a:r>
          </a:p>
          <a:p>
            <a:r>
              <a:rPr lang="ru-RU" sz="2000" b="1" i="1" dirty="0" smtClean="0"/>
              <a:t>Черемнова Е.М.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8080be8617cd3fc2be7a38f0db95c0f99e84f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400" y="2819401"/>
            <a:ext cx="24384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Уголок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творчества 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 descr="C:\Users\Катя\Desktop\Лучший творческий уголок\Страна Фантазия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"/>
            <a:ext cx="5334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8080be8617cd3fc2be7a38f0db95c0f99e84f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400" y="2819401"/>
            <a:ext cx="24384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Уголок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творчества 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C:\Users\Катя\Desktop\Лучший творческий уголок\Страна Фантази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"/>
            <a:ext cx="53340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атя\Desktop\8080be8617cd3fc2be7a38f0db95c0f99e84f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2200" y="5867400"/>
            <a:ext cx="5791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Стенд для рисунков и поделок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Катя\Desktop\Лучший творческий уголок\наше творчеств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"/>
            <a:ext cx="6019800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2800" y="5943600"/>
            <a:ext cx="5659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Стенд для рисунков и поделок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C:\Users\Катя\Desktop\8080be8617cd3fc2be7a38f0db95c0f99e84f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Катя\Downloads\IMG_415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"/>
            <a:ext cx="60198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8080be8617cd3fc2be7a38f0db95c0f99e84f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Катя\Desktop\Лучший творческий уголок\методический матери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5943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381001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Методическая литература  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</dc:creator>
  <cp:lastModifiedBy>Катя</cp:lastModifiedBy>
  <cp:revision>10</cp:revision>
  <dcterms:created xsi:type="dcterms:W3CDTF">2022-10-11T05:01:58Z</dcterms:created>
  <dcterms:modified xsi:type="dcterms:W3CDTF">2022-11-28T11:11:26Z</dcterms:modified>
</cp:coreProperties>
</file>