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72" r:id="rId2"/>
    <p:sldId id="271" r:id="rId3"/>
    <p:sldId id="256" r:id="rId4"/>
    <p:sldId id="267" r:id="rId5"/>
    <p:sldId id="258" r:id="rId6"/>
    <p:sldId id="268" r:id="rId7"/>
    <p:sldId id="259" r:id="rId8"/>
    <p:sldId id="269" r:id="rId9"/>
    <p:sldId id="260" r:id="rId10"/>
    <p:sldId id="261" r:id="rId11"/>
    <p:sldId id="262" r:id="rId12"/>
    <p:sldId id="257" r:id="rId13"/>
    <p:sldId id="263" r:id="rId14"/>
    <p:sldId id="264" r:id="rId15"/>
    <p:sldId id="265" r:id="rId16"/>
    <p:sldId id="270" r:id="rId17"/>
    <p:sldId id="266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65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E59482-99A9-4E0E-987C-481461E10F4B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4916D-2461-442C-9340-86B89EC6C11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0613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4916D-2461-442C-9340-86B89EC6C114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368564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29.01.2022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76470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dirty="0"/>
              <a:t>Согласные звуки [г], [г,].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Буква </a:t>
            </a:r>
            <a:r>
              <a:rPr lang="ru-RU" dirty="0"/>
              <a:t>Гг.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Урок 2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ru-RU" b="1" dirty="0" smtClean="0">
                <a:solidFill>
                  <a:schemeClr val="tx1"/>
                </a:solidFill>
              </a:rPr>
              <a:t>Козырева Елена Владимировна,</a:t>
            </a:r>
          </a:p>
          <a:p>
            <a:r>
              <a:rPr lang="ru-RU" b="1" dirty="0">
                <a:solidFill>
                  <a:schemeClr val="tx1"/>
                </a:solidFill>
              </a:rPr>
              <a:t>у</a:t>
            </a:r>
            <a:r>
              <a:rPr lang="ru-RU" b="1" dirty="0" smtClean="0">
                <a:solidFill>
                  <a:schemeClr val="tx1"/>
                </a:solidFill>
              </a:rPr>
              <a:t>читель начальных классов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МБОУ КГО «СОШ №3»</a:t>
            </a:r>
          </a:p>
          <a:p>
            <a:r>
              <a:rPr lang="ru-RU" b="1" dirty="0">
                <a:solidFill>
                  <a:schemeClr val="tx1"/>
                </a:solidFill>
              </a:rPr>
              <a:t>г</a:t>
            </a:r>
            <a:r>
              <a:rPr lang="ru-RU" b="1" dirty="0" smtClean="0">
                <a:solidFill>
                  <a:schemeClr val="tx1"/>
                </a:solidFill>
              </a:rPr>
              <a:t>. Костомукша</a:t>
            </a:r>
          </a:p>
          <a:p>
            <a:r>
              <a:rPr lang="ru-RU" b="1" dirty="0" smtClean="0">
                <a:solidFill>
                  <a:schemeClr val="tx1"/>
                </a:solidFill>
              </a:rPr>
              <a:t>2020 год</a:t>
            </a:r>
            <a:endParaRPr lang="ru-RU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20214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et.wallhere.com/photo/trees-landscape-nature-sky-snow-winter-morning-national-park-wilderness-Alps-fir-mount-scenery-Freezing-summit-conifer-Terrain-tree-mountain-Massif-pine-3840x2160-px-computer-wallpaper-mountainous-landforms-mountain-range-moraine-hill-station-glacial-landform-fell-larch-cirque-pine-family-elevation-79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98" y="937811"/>
            <a:ext cx="9007622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flipH="1">
            <a:off x="4856108" y="4941168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снеговик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flipH="1">
            <a:off x="4832445" y="4221088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снегири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flipH="1">
            <a:off x="4797899" y="3464133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горка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flipH="1">
            <a:off x="4788024" y="2672045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дорога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flipH="1">
            <a:off x="4788024" y="1879957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ягоды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748347" y="14481"/>
            <a:ext cx="16995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зима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1" y="214340"/>
            <a:ext cx="4806077" cy="6459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77516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56475" y="1268760"/>
            <a:ext cx="6474016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4800" dirty="0"/>
              <a:t>Снег укрыл пни и кусты</a:t>
            </a:r>
            <a:r>
              <a:rPr lang="ru-RU" sz="4800" dirty="0" smtClean="0"/>
              <a:t>.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403648" y="620688"/>
            <a:ext cx="201478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Что сделал?</a:t>
            </a:r>
            <a:endParaRPr lang="ru-RU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3707904" y="620688"/>
            <a:ext cx="956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Ч</a:t>
            </a:r>
            <a:r>
              <a:rPr lang="ru-RU" sz="2800" dirty="0" smtClean="0"/>
              <a:t>то? </a:t>
            </a:r>
            <a:endParaRPr lang="ru-RU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5292080" y="620688"/>
            <a:ext cx="95648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/>
              <a:t>Ч</a:t>
            </a:r>
            <a:r>
              <a:rPr lang="ru-RU" sz="2800" dirty="0" smtClean="0"/>
              <a:t>то? 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467544" y="2564904"/>
            <a:ext cx="7689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800" dirty="0">
                <a:solidFill>
                  <a:prstClr val="black"/>
                </a:solidFill>
              </a:rPr>
              <a:t>Снег снеговик дорога горка.</a:t>
            </a:r>
          </a:p>
        </p:txBody>
      </p:sp>
    </p:spTree>
    <p:extLst>
      <p:ext uri="{BB962C8B-B14F-4D97-AF65-F5344CB8AC3E}">
        <p14:creationId xmlns:p14="http://schemas.microsoft.com/office/powerpoint/2010/main" val="6859265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260648"/>
            <a:ext cx="410445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b="1" i="1" dirty="0" err="1"/>
              <a:t>Физминутка</a:t>
            </a:r>
            <a:r>
              <a:rPr lang="uk-UA" dirty="0"/>
              <a:t> </a:t>
            </a:r>
            <a:r>
              <a:rPr lang="ru-RU" b="1" dirty="0"/>
              <a:t>«</a:t>
            </a:r>
            <a:r>
              <a:rPr lang="uk-UA" b="1" dirty="0" err="1"/>
              <a:t>Зимушка</a:t>
            </a:r>
            <a:r>
              <a:rPr lang="uk-UA" b="1" dirty="0"/>
              <a:t>-зима</a:t>
            </a:r>
            <a:r>
              <a:rPr lang="ru-RU" b="1" dirty="0"/>
              <a:t>»</a:t>
            </a:r>
            <a:endParaRPr lang="ru-RU" dirty="0"/>
          </a:p>
          <a:p>
            <a:r>
              <a:rPr lang="ru-RU" dirty="0"/>
              <a:t> </a:t>
            </a:r>
          </a:p>
          <a:p>
            <a:r>
              <a:rPr lang="uk-UA" sz="2800" dirty="0"/>
              <a:t>Здравствуй </a:t>
            </a:r>
            <a:r>
              <a:rPr lang="uk-UA" sz="2800" dirty="0" err="1"/>
              <a:t>Зимушка</a:t>
            </a:r>
            <a:r>
              <a:rPr lang="uk-UA" sz="2800" dirty="0"/>
              <a:t>-зима!      </a:t>
            </a:r>
            <a:r>
              <a:rPr lang="uk-UA" sz="2800" i="1" dirty="0"/>
              <a:t> </a:t>
            </a:r>
            <a:endParaRPr lang="uk-UA" sz="2800" i="1" dirty="0" smtClean="0"/>
          </a:p>
          <a:p>
            <a:r>
              <a:rPr lang="uk-UA" sz="2800" dirty="0" err="1" smtClean="0"/>
              <a:t>Что</a:t>
            </a:r>
            <a:r>
              <a:rPr lang="uk-UA" sz="2800" dirty="0" smtClean="0"/>
              <a:t> </a:t>
            </a:r>
            <a:r>
              <a:rPr lang="uk-UA" sz="2800" dirty="0"/>
              <a:t>в подарок принесла?       </a:t>
            </a:r>
            <a:r>
              <a:rPr lang="uk-UA" sz="2800" i="1" dirty="0"/>
              <a:t>   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err="1"/>
              <a:t>Белый</a:t>
            </a:r>
            <a:r>
              <a:rPr lang="uk-UA" sz="2800" dirty="0"/>
              <a:t> </a:t>
            </a:r>
            <a:r>
              <a:rPr lang="uk-UA" sz="2800" dirty="0" err="1"/>
              <a:t>снег</a:t>
            </a:r>
            <a:r>
              <a:rPr lang="uk-UA" sz="2800" dirty="0"/>
              <a:t> </a:t>
            </a:r>
            <a:r>
              <a:rPr lang="uk-UA" sz="2800" dirty="0" err="1"/>
              <a:t>пушистый</a:t>
            </a:r>
            <a:r>
              <a:rPr lang="uk-UA" sz="2800" dirty="0"/>
              <a:t>,  </a:t>
            </a:r>
            <a:r>
              <a:rPr lang="uk-UA" sz="2800" i="1" dirty="0"/>
              <a:t>      </a:t>
            </a:r>
          </a:p>
          <a:p>
            <a:r>
              <a:rPr lang="uk-UA" sz="2800" dirty="0" err="1" smtClean="0"/>
              <a:t>Иней</a:t>
            </a:r>
            <a:r>
              <a:rPr lang="uk-UA" sz="2800" dirty="0" smtClean="0"/>
              <a:t> </a:t>
            </a:r>
            <a:r>
              <a:rPr lang="uk-UA" sz="2800" dirty="0" err="1"/>
              <a:t>серебристый</a:t>
            </a:r>
            <a:r>
              <a:rPr lang="uk-UA" sz="2800" dirty="0"/>
              <a:t>                     </a:t>
            </a:r>
            <a:r>
              <a:rPr lang="uk-UA" sz="2800" i="1" dirty="0"/>
              <a:t> </a:t>
            </a:r>
            <a:r>
              <a:rPr lang="uk-UA" sz="2800" dirty="0"/>
              <a:t/>
            </a:r>
            <a:br>
              <a:rPr lang="uk-UA" sz="2800" dirty="0"/>
            </a:br>
            <a:r>
              <a:rPr lang="uk-UA" sz="2800" dirty="0" err="1"/>
              <a:t>Лыжи</a:t>
            </a:r>
            <a:r>
              <a:rPr lang="uk-UA" sz="2800" dirty="0"/>
              <a:t>, санки и </a:t>
            </a:r>
            <a:r>
              <a:rPr lang="uk-UA" sz="2800" dirty="0" err="1"/>
              <a:t>коньки</a:t>
            </a:r>
            <a:r>
              <a:rPr lang="uk-UA" sz="2800" dirty="0"/>
              <a:t>,             </a:t>
            </a:r>
            <a:endParaRPr lang="uk-UA" sz="2800" i="1" dirty="0" smtClean="0"/>
          </a:p>
          <a:p>
            <a:r>
              <a:rPr lang="uk-UA" sz="2800" dirty="0" smtClean="0"/>
              <a:t>И </a:t>
            </a:r>
            <a:r>
              <a:rPr lang="uk-UA" sz="2800" dirty="0"/>
              <a:t>на </a:t>
            </a:r>
            <a:r>
              <a:rPr lang="uk-UA" sz="2800" dirty="0" err="1"/>
              <a:t>ёлке</a:t>
            </a:r>
            <a:r>
              <a:rPr lang="uk-UA" sz="2800" dirty="0"/>
              <a:t> </a:t>
            </a:r>
            <a:r>
              <a:rPr lang="uk-UA" sz="2800" dirty="0" err="1"/>
              <a:t>огоньки</a:t>
            </a:r>
            <a:r>
              <a:rPr lang="uk-UA" sz="2800" dirty="0"/>
              <a:t>!</a:t>
            </a:r>
            <a:r>
              <a:rPr lang="uk-UA" sz="2800" i="1" dirty="0"/>
              <a:t>           </a:t>
            </a:r>
            <a:r>
              <a:rPr lang="uk-UA" sz="3200" i="1" dirty="0"/>
              <a:t>       </a:t>
            </a:r>
            <a:r>
              <a:rPr lang="uk-UA" sz="3200" dirty="0"/>
              <a:t>   </a:t>
            </a:r>
            <a:r>
              <a:rPr lang="ru-RU" sz="3200" dirty="0"/>
              <a:t> </a:t>
            </a:r>
          </a:p>
        </p:txBody>
      </p:sp>
      <p:pic>
        <p:nvPicPr>
          <p:cNvPr id="4102" name="Picture 6" descr="https://i2.wp.com/pionerka.ru/wp-content/uploads/2019/12/pD4uxXVrEKk.jpg?fit=1510%2C2160&amp;ssl=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980" y="5184"/>
            <a:ext cx="4718487" cy="6749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47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www.anepedia.org/img/4/4434310/i2/%D0%A4%D0%BE%D1%82%D0%BE_%D0%BF%D1%80%D0%B8%D0%BA%D0%BE%D0%BB_%D0%BF%D1%80%D0%BE_%D0%B7%D0%B8%D0%BC%D1%83_%D0%B8_%D0%B7%D0%B0%D0%BA%D0%B0%D1%8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" y="411823"/>
            <a:ext cx="8928992" cy="59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phonoteka.org/uploads/posts/2021-05/1620319583_17-phonoteka_org-p-snegurochka-fon-2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882935"/>
            <a:ext cx="786052" cy="10081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Группа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609" y="411823"/>
            <a:ext cx="8916180" cy="5950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3312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 descr="https://www.anepedia.org/img/4/4434310/i2/%D0%A4%D0%BE%D1%82%D0%BE_%D0%BF%D1%80%D0%B8%D0%BA%D0%BE%D0%BB_%D0%BF%D1%80%D0%BE_%D0%B7%D0%B8%D0%BC%D1%83_%D0%B8_%D0%B7%D0%B0%D0%BA%D0%B0%D1%82.jpg"/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797" y="260648"/>
            <a:ext cx="8928992" cy="59503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179512" y="419660"/>
            <a:ext cx="8640960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dirty="0" smtClean="0"/>
              <a:t>Наступила зима. </a:t>
            </a:r>
            <a:r>
              <a:rPr lang="ru-RU" sz="6000" dirty="0"/>
              <a:t>У дома сугробы. </a:t>
            </a:r>
            <a:r>
              <a:rPr lang="ru-RU" sz="6000" dirty="0" smtClean="0"/>
              <a:t>Галя и Гена катят </a:t>
            </a:r>
            <a:r>
              <a:rPr lang="ru-RU" sz="6000" dirty="0"/>
              <a:t>ком снега</a:t>
            </a:r>
            <a:r>
              <a:rPr lang="ru-RU" sz="6000" dirty="0" smtClean="0"/>
              <a:t>. Они слепили снеговика. </a:t>
            </a:r>
            <a:r>
              <a:rPr lang="ru-RU" sz="6000" dirty="0"/>
              <a:t/>
            </a:r>
            <a:br>
              <a:rPr lang="ru-RU" sz="6000" dirty="0"/>
            </a:br>
            <a:r>
              <a:rPr lang="ru-RU" sz="6000" dirty="0" smtClean="0"/>
              <a:t>У Тани и Димы санки. Дети рады зиме.</a:t>
            </a:r>
            <a:endParaRPr lang="ru-RU" sz="6000" dirty="0"/>
          </a:p>
        </p:txBody>
      </p:sp>
      <p:pic>
        <p:nvPicPr>
          <p:cNvPr id="8" name="Группа 5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646" y="260648"/>
            <a:ext cx="8928992" cy="61135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982859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m0-tub-ru.yandex.net/i?id=4d12d15375bd6eefd28154666d8eb13b-l&amp;ref=rim&amp;n=13&amp;w=1080&amp;h=77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836712"/>
            <a:ext cx="8136904" cy="5801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119519" y="0"/>
            <a:ext cx="29049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Спасибо!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88811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4" name="Picture 2" descr="C:\Users\Администратор\Downloads\1KG6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44" y="22440"/>
            <a:ext cx="9118356" cy="6817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2763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http://ae01.alicdn.com/kf/H38bf484770e5445baaf541fe2d00c6bd0.jpg_q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846" t="50000" r="10647" b="6796"/>
          <a:stretch/>
        </p:blipFill>
        <p:spPr bwMode="auto">
          <a:xfrm>
            <a:off x="899592" y="188640"/>
            <a:ext cx="2088232" cy="228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http://ae01.alicdn.com/kf/H38bf484770e5445baaf541fe2d00c6bd0.jpg_q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65" t="47387" r="52613" b="11761"/>
          <a:stretch/>
        </p:blipFill>
        <p:spPr bwMode="auto">
          <a:xfrm>
            <a:off x="887048" y="4509120"/>
            <a:ext cx="2026780" cy="22007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ae01.alicdn.com/kf/H38bf484770e5445baaf541fe2d00c6bd0.jpg_q50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1" t="8024" r="47538" b="51059"/>
          <a:stretch/>
        </p:blipFill>
        <p:spPr bwMode="auto">
          <a:xfrm>
            <a:off x="971600" y="2276872"/>
            <a:ext cx="2138524" cy="21222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851920" y="1124744"/>
            <a:ext cx="426398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У МЕНЯ ВСЁ ПОЛУЧИЛОСЬ,</a:t>
            </a:r>
          </a:p>
          <a:p>
            <a:r>
              <a:rPr lang="ru-RU" dirty="0" smtClean="0"/>
              <a:t> МНЕ ПОНРАВИЛОСЬ РАБОТАТЬ НА УРОКЕ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3491880" y="5373216"/>
            <a:ext cx="37185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МНЕ БЫЛО СЛОЖНО И НЕПОНЯТНО</a:t>
            </a:r>
            <a:endParaRPr lang="ru-RU" dirty="0"/>
          </a:p>
        </p:txBody>
      </p:sp>
      <p:sp>
        <p:nvSpPr>
          <p:cNvPr id="10" name="TextBox 9"/>
          <p:cNvSpPr txBox="1"/>
          <p:nvPr/>
        </p:nvSpPr>
        <p:spPr>
          <a:xfrm>
            <a:off x="4139952" y="3148119"/>
            <a:ext cx="34351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НЕКОТОРЫЕ ЗАДАНИЯ НА УРОКЕ </a:t>
            </a:r>
          </a:p>
          <a:p>
            <a:r>
              <a:rPr lang="ru-RU" dirty="0" smtClean="0"/>
              <a:t>ВЫЗВАЛИ ЗАТРУДНЕНИЕ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9727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259632" y="620688"/>
            <a:ext cx="6336704" cy="21605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5000"/>
              </a:lnSpc>
            </a:pPr>
            <a:r>
              <a:rPr lang="ru-RU" sz="3200" dirty="0" smtClean="0">
                <a:latin typeface="Times New Roman" panose="02020603050405020304" pitchFamily="18" charset="0"/>
              </a:rPr>
              <a:t>Прозвенел для нас звонок,</a:t>
            </a:r>
            <a:endParaRPr lang="ru-RU" sz="3200" dirty="0"/>
          </a:p>
          <a:p>
            <a:pPr>
              <a:lnSpc>
                <a:spcPct val="105000"/>
              </a:lnSpc>
            </a:pPr>
            <a:r>
              <a:rPr lang="ru-RU" sz="3200" dirty="0">
                <a:latin typeface="Times New Roman" panose="02020603050405020304" pitchFamily="18" charset="0"/>
              </a:rPr>
              <a:t>   </a:t>
            </a:r>
            <a:r>
              <a:rPr lang="ru-RU" sz="3200" dirty="0" smtClean="0">
                <a:latin typeface="Times New Roman" panose="02020603050405020304" pitchFamily="18" charset="0"/>
              </a:rPr>
              <a:t>Начинается урок.</a:t>
            </a:r>
            <a:endParaRPr lang="ru-RU" sz="3200" dirty="0"/>
          </a:p>
          <a:p>
            <a:pPr>
              <a:lnSpc>
                <a:spcPct val="105000"/>
              </a:lnSpc>
            </a:pPr>
            <a:r>
              <a:rPr lang="ru-RU" sz="3200" dirty="0">
                <a:latin typeface="Times New Roman" panose="02020603050405020304" pitchFamily="18" charset="0"/>
              </a:rPr>
              <a:t>   А мы время не теряем</a:t>
            </a:r>
            <a:endParaRPr lang="ru-RU" sz="3200" dirty="0"/>
          </a:p>
          <a:p>
            <a:pPr>
              <a:lnSpc>
                <a:spcPct val="105000"/>
              </a:lnSpc>
            </a:pPr>
            <a:r>
              <a:rPr lang="ru-RU" sz="3200" dirty="0">
                <a:latin typeface="Times New Roman" panose="02020603050405020304" pitchFamily="18" charset="0"/>
              </a:rPr>
              <a:t>   И урок наш начинаем</a:t>
            </a:r>
            <a:r>
              <a:rPr lang="ru-RU" sz="3200" dirty="0" smtClean="0">
                <a:latin typeface="Times New Roman" panose="02020603050405020304" pitchFamily="18" charset="0"/>
              </a:rPr>
              <a:t>.</a:t>
            </a:r>
            <a:endParaRPr lang="ru-RU" sz="3200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083" y="3312481"/>
            <a:ext cx="2726505" cy="3187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5743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Администратор\Downloads\f58e7c5ef4846c252ef9982acf94b8617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404664"/>
            <a:ext cx="8064896" cy="6048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0777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200" t="11885" r="-1527" b="24818"/>
          <a:stretch/>
        </p:blipFill>
        <p:spPr bwMode="auto">
          <a:xfrm>
            <a:off x="827584" y="116632"/>
            <a:ext cx="7272808" cy="66667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3460_call-sound.ru__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100392" y="602128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8001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32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https://sun9-87.userapi.com/impg/20PL9FJejz46jYuBW6IXuQOntJwVAGYSgu5CAg/_H3alfturAU.jpg?size=1440x1920&amp;quality=95&amp;sign=b84fe5ee4e5410606cb7d78697f7905d&amp;type=album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534" t="8149" r="27335" b="2859"/>
          <a:stretch/>
        </p:blipFill>
        <p:spPr bwMode="auto">
          <a:xfrm>
            <a:off x="2411760" y="122517"/>
            <a:ext cx="3240360" cy="6728825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85054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Блок-схема: перфолента 2"/>
          <p:cNvSpPr/>
          <p:nvPr/>
        </p:nvSpPr>
        <p:spPr>
          <a:xfrm>
            <a:off x="827584" y="476672"/>
            <a:ext cx="7776864" cy="4104456"/>
          </a:xfrm>
          <a:prstGeom prst="flowChartPunchedTap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noFill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71600" y="1268760"/>
            <a:ext cx="721742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/>
              <a:t>Здравствуйте,  ребята! Мне нужна ваша помощь. </a:t>
            </a:r>
          </a:p>
          <a:p>
            <a:r>
              <a:rPr lang="ru-RU" sz="3200" dirty="0" smtClean="0"/>
              <a:t>Баба-Яга украла Снегурочку, посадила её в заколдованный лес.</a:t>
            </a:r>
          </a:p>
          <a:p>
            <a:r>
              <a:rPr lang="ru-RU" sz="3200" dirty="0" smtClean="0"/>
              <a:t>Помогите мне её освободить.     Дедушка Мороз</a:t>
            </a:r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560877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ytimg.com/vi/iy1UPqJD-a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913739"/>
            <a:ext cx="9001000" cy="47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233286" y="1188518"/>
            <a:ext cx="120097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сне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30515" y="1772816"/>
            <a:ext cx="7957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8940" y="1153537"/>
            <a:ext cx="12554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413999" y="276258"/>
            <a:ext cx="116762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2942110" y="2420888"/>
            <a:ext cx="86036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6760203" y="80139"/>
            <a:ext cx="95218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596336" y="2420888"/>
            <a:ext cx="92845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928695" y="990409"/>
            <a:ext cx="76835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451785" y="1199588"/>
            <a:ext cx="81464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762645" y="0"/>
            <a:ext cx="94128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03928" y="2348880"/>
            <a:ext cx="52931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918940" y="2348880"/>
            <a:ext cx="108074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89033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https://i.ytimg.com/vi/iy1UPqJD-a8/maxresdefaul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20" y="1831322"/>
            <a:ext cx="9001000" cy="47795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976561" y="4234263"/>
            <a:ext cx="120097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сне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45917" y="4234622"/>
            <a:ext cx="79573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59167" y="5137118"/>
            <a:ext cx="125547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вик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0" y="4213788"/>
            <a:ext cx="116762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гор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941649" y="4240790"/>
            <a:ext cx="86036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ка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952138" y="5137118"/>
            <a:ext cx="952184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6255314" y="4234518"/>
            <a:ext cx="928459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ро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7183786" y="4234263"/>
            <a:ext cx="768352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га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2802013" y="4247576"/>
            <a:ext cx="814647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7952138" y="4230069"/>
            <a:ext cx="941283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ри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616660" y="4213788"/>
            <a:ext cx="529311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я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5174569" y="4230069"/>
            <a:ext cx="1080745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ды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98824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s://get.wallhere.com/photo/trees-landscape-nature-sky-snow-winter-morning-national-park-wilderness-Alps-fir-mount-scenery-Freezing-summit-conifer-Terrain-tree-mountain-Massif-pine-3840x2160-px-computer-wallpaper-mountainous-landforms-mountain-range-moraine-hill-station-glacial-landform-fell-larch-cirque-pine-family-elevation-79084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10" y="620688"/>
            <a:ext cx="9007622" cy="61206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 rot="10800000" flipH="1">
            <a:off x="4890622" y="4797152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снеговик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6" name="Прямоугольник 5"/>
          <p:cNvSpPr/>
          <p:nvPr/>
        </p:nvSpPr>
        <p:spPr>
          <a:xfrm rot="10800000" flipH="1">
            <a:off x="4860032" y="4005064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effectLst/>
              </a:rPr>
              <a:t>снегири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10800000" flipH="1">
            <a:off x="4788024" y="3140968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горка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8" name="Прямоугольник 7"/>
          <p:cNvSpPr/>
          <p:nvPr/>
        </p:nvSpPr>
        <p:spPr>
          <a:xfrm rot="10800000" flipH="1">
            <a:off x="4788024" y="2348880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дорога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  <p:sp>
        <p:nvSpPr>
          <p:cNvPr id="9" name="Прямоугольник 8"/>
          <p:cNvSpPr/>
          <p:nvPr/>
        </p:nvSpPr>
        <p:spPr>
          <a:xfrm rot="10800000" flipH="1">
            <a:off x="4788024" y="1556792"/>
            <a:ext cx="3600400" cy="646331"/>
          </a:xfrm>
          <a:prstGeom prst="rect">
            <a:avLst/>
          </a:prstGeom>
          <a:solidFill>
            <a:schemeClr val="bg2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</a:rPr>
              <a:t>ягоды</a:t>
            </a:r>
            <a:endParaRPr lang="ru-RU" sz="36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46947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247</TotalTime>
  <Words>158</Words>
  <Application>Microsoft Office PowerPoint</Application>
  <PresentationFormat>Экран (4:3)</PresentationFormat>
  <Paragraphs>67</Paragraphs>
  <Slides>17</Slides>
  <Notes>1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Согласные звуки [г], [г,].  Буква Гг.  Урок 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GYPNORION</cp:lastModifiedBy>
  <cp:revision>20</cp:revision>
  <dcterms:created xsi:type="dcterms:W3CDTF">2021-12-05T13:08:43Z</dcterms:created>
  <dcterms:modified xsi:type="dcterms:W3CDTF">2022-01-29T13:34:31Z</dcterms:modified>
</cp:coreProperties>
</file>