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E636-E633-4D00-85E2-01ED7714AB8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D27C-40DF-4A94-B516-9818043247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E636-E633-4D00-85E2-01ED7714AB8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D27C-40DF-4A94-B516-981804324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E636-E633-4D00-85E2-01ED7714AB8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D27C-40DF-4A94-B516-981804324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E636-E633-4D00-85E2-01ED7714AB8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D27C-40DF-4A94-B516-9818043247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E636-E633-4D00-85E2-01ED7714AB8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D27C-40DF-4A94-B516-981804324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E636-E633-4D00-85E2-01ED7714AB8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D27C-40DF-4A94-B516-9818043247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E636-E633-4D00-85E2-01ED7714AB8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D27C-40DF-4A94-B516-9818043247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E636-E633-4D00-85E2-01ED7714AB8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D27C-40DF-4A94-B516-981804324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E636-E633-4D00-85E2-01ED7714AB8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D27C-40DF-4A94-B516-981804324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E636-E633-4D00-85E2-01ED7714AB8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D27C-40DF-4A94-B516-981804324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E636-E633-4D00-85E2-01ED7714AB8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D27C-40DF-4A94-B516-9818043247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3FE636-E633-4D00-85E2-01ED7714AB8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CFD27C-40DF-4A94-B516-9818043247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7a7ae28cb7ae9ee95a1d8c3da5c019f3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404664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 «Никольский детский сад»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916832"/>
            <a:ext cx="4590256" cy="110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91683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Инновационный метод с детьми раннего возраста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«Сенсорные коробочки»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077073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Воспитатель : Демиденок Ольга Васильевна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7a7ae28cb7ae9ee95a1d8c3da5c019f3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348880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Сенсорные коробочки – это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интересно, полезно</a:t>
            </a:r>
            <a:br>
              <a:rPr lang="ru-RU" sz="28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увлекательно!</a:t>
            </a:r>
            <a:br>
              <a:rPr lang="ru-RU" sz="28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48680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должны жить в мире красоты, игры, сказки, музыки, рисунка, фантазии, творчества.                                                 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	        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Сенсорная коробочка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универсальная развивающая игрушка для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сути, это просто емкость с неким наполнителем, главное назначение которой – дать возможность детям трогать, пересыпать, переливать, исследовать, изучать, то, что находится внутри.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Сенсорная коробочка развивает мелкую моторику,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тактильные ощущения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творческое и пространственно-образное мышление, концентрацию внимания, усидчивость, координацию движений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любопытство, воображение, фантазию и творческие способности.</a:t>
            </a:r>
          </a:p>
        </p:txBody>
      </p:sp>
      <p:pic>
        <p:nvPicPr>
          <p:cNvPr id="3" name="Содержимое 3" descr="korobk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083083"/>
            <a:ext cx="5162346" cy="3441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3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чего сделать сенсорную коробочку?</a:t>
            </a:r>
          </a:p>
          <a:p>
            <a:endParaRPr lang="ru-RU" sz="2000" dirty="0" smtClean="0"/>
          </a:p>
          <a:p>
            <a:pPr algn="just"/>
            <a:r>
              <a:rPr lang="ru-RU" sz="2000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Емкость для наполнения подойдет практически любая, главное чтобы она была удобной, безопасной и вместительной.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Это может быть: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картонная  или деревянная коробка,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пластиковый контейнер,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миска,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поднос с бортиками и т.д.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0514_500x3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1253" y="3857628"/>
            <a:ext cx="399276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521b3285331148964fc0a459a826ae3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4761" y="2420888"/>
            <a:ext cx="4027761" cy="260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64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наполнить коробочку?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52736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Всевозможные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крупы: гречка, рис (обычный и окрашенный), пшено, перловка, манка, овсянка.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Бобовые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фасоль, горох, чечевица.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Кофе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зернах, чай.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Природный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материал: песок, земля, глина, трава свежая и сено, листья, стружки и опилки, камни, перья.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выборе наполнителя необходимо ориентироваться в первую очередь на возраст и интерес малыша.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5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1916" y="3676722"/>
            <a:ext cx="1582008" cy="2143140"/>
          </a:xfrm>
          <a:prstGeom prst="rect">
            <a:avLst/>
          </a:prstGeom>
        </p:spPr>
      </p:pic>
      <p:pic>
        <p:nvPicPr>
          <p:cNvPr id="6" name="Рисунок 5" descr="DSC_05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95237" y="3607281"/>
            <a:ext cx="1593623" cy="2143140"/>
          </a:xfrm>
          <a:prstGeom prst="rect">
            <a:avLst/>
          </a:prstGeom>
        </p:spPr>
      </p:pic>
      <p:pic>
        <p:nvPicPr>
          <p:cNvPr id="7" name="Рисунок 6" descr="DSC_053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452320" y="3356992"/>
            <a:ext cx="1530277" cy="2153723"/>
          </a:xfrm>
          <a:prstGeom prst="rect">
            <a:avLst/>
          </a:prstGeom>
        </p:spPr>
      </p:pic>
      <p:pic>
        <p:nvPicPr>
          <p:cNvPr id="8" name="Рисунок 7" descr="DSC_059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218509" y="4941968"/>
            <a:ext cx="2000264" cy="1755787"/>
          </a:xfrm>
          <a:prstGeom prst="rect">
            <a:avLst/>
          </a:prstGeom>
        </p:spPr>
      </p:pic>
      <p:pic>
        <p:nvPicPr>
          <p:cNvPr id="9" name="Рисунок 8" descr="DSC_059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773843" y="4857446"/>
            <a:ext cx="1646785" cy="1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Предметы, с которыми можно играть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42844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мелкие фигурки животных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людей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кольца,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шарики,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камушки,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игрушечные машинки,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лопатки, ложки,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мисочки, чашки и др.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0653.JPG"/>
          <p:cNvPicPr>
            <a:picLocks noChangeAspect="1"/>
          </p:cNvPicPr>
          <p:nvPr/>
        </p:nvPicPr>
        <p:blipFill>
          <a:blip r:embed="rId2" cstate="email"/>
          <a:srcRect b="-760"/>
          <a:stretch>
            <a:fillRect/>
          </a:stretch>
        </p:blipFill>
        <p:spPr>
          <a:xfrm>
            <a:off x="449308" y="5143080"/>
            <a:ext cx="1995652" cy="1632807"/>
          </a:xfrm>
          <a:prstGeom prst="rect">
            <a:avLst/>
          </a:prstGeom>
        </p:spPr>
      </p:pic>
      <p:pic>
        <p:nvPicPr>
          <p:cNvPr id="8" name="Рисунок 7" descr="DSC_0541.JPG"/>
          <p:cNvPicPr>
            <a:picLocks noChangeAspect="1"/>
          </p:cNvPicPr>
          <p:nvPr/>
        </p:nvPicPr>
        <p:blipFill>
          <a:blip r:embed="rId3" cstate="email"/>
          <a:srcRect b="-730"/>
          <a:stretch>
            <a:fillRect/>
          </a:stretch>
        </p:blipFill>
        <p:spPr>
          <a:xfrm>
            <a:off x="3135676" y="2978216"/>
            <a:ext cx="1864536" cy="1692973"/>
          </a:xfrm>
          <a:prstGeom prst="rect">
            <a:avLst/>
          </a:prstGeom>
        </p:spPr>
      </p:pic>
      <p:pic>
        <p:nvPicPr>
          <p:cNvPr id="9" name="Рисунок 8" descr="DSC_053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9308" y="3313590"/>
            <a:ext cx="1983381" cy="1690820"/>
          </a:xfrm>
          <a:prstGeom prst="rect">
            <a:avLst/>
          </a:prstGeom>
        </p:spPr>
      </p:pic>
      <p:pic>
        <p:nvPicPr>
          <p:cNvPr id="10" name="Рисунок 9" descr="DSC_068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724128" y="5004410"/>
            <a:ext cx="3137305" cy="1685592"/>
          </a:xfrm>
          <a:prstGeom prst="rect">
            <a:avLst/>
          </a:prstGeom>
        </p:spPr>
      </p:pic>
      <p:pic>
        <p:nvPicPr>
          <p:cNvPr id="11" name="Рисунок 10" descr="DSC_066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508104" y="980728"/>
            <a:ext cx="3240360" cy="1785950"/>
          </a:xfrm>
          <a:prstGeom prst="rect">
            <a:avLst/>
          </a:prstGeom>
        </p:spPr>
      </p:pic>
      <p:pic>
        <p:nvPicPr>
          <p:cNvPr id="12" name="Рисунок 11" descr="DSC_067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97876" y="2883960"/>
            <a:ext cx="3363558" cy="1785950"/>
          </a:xfrm>
          <a:prstGeom prst="rect">
            <a:avLst/>
          </a:prstGeom>
        </p:spPr>
      </p:pic>
      <p:pic>
        <p:nvPicPr>
          <p:cNvPr id="13" name="Рисунок 12" descr="DSC_0667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771800" y="4904052"/>
            <a:ext cx="2592288" cy="1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0466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какого возраста подходят сенсорные коробки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Сенсорные коробки универсальны тем, что могут использоваться во всех возрастных группах.</a:t>
            </a: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Для детей 1,5-2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используются сенсорные коробочки с наполнителем, разным по тактильным ощущениям. Цель – дать ребенку как можно больше разных тактильных ощущений, разработать пальчики и ручки в целом.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Детям 2-3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сенсорные коробки нужно добавить игрушки и предметы и показать как с ними играть (что с ними делать). Цель игры – развивать координацию движений и мелкую моторику. Попутно ребенок обучается различать предметы по размерам, цветам, свойствам.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Для детей 3-5 лет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сенсорные коробки служат основой для организации сюжетно-ролевых игр. Когда ребенок начинает что-нибудь воображать и придумывать, его можно увлечь ролевыми играми, действия которых будут происходить в сенсорной коробке. Ребенок сам с удовольствием будет наполнять коробку наполнителями, какими больше нравятся. 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Для детей 5-7 лет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сенсорные коробки становятся не только инструментом для развития всех органов чувств, но и пространством для фантазий, логических и познавательных игр.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Сенсорные коробочки можно использовать при изучении различных тем</a:t>
            </a:r>
            <a:endParaRPr lang="ru-RU" sz="2000" dirty="0"/>
          </a:p>
        </p:txBody>
      </p:sp>
      <p:pic>
        <p:nvPicPr>
          <p:cNvPr id="3074" name="Picture 2" descr="C:\Users\1\Desktop\IMG202404191528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30017"/>
          <a:stretch/>
        </p:blipFill>
        <p:spPr bwMode="auto">
          <a:xfrm>
            <a:off x="2723126" y="1536472"/>
            <a:ext cx="215403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IMG202404191556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17"/>
          <a:stretch/>
        </p:blipFill>
        <p:spPr bwMode="auto">
          <a:xfrm>
            <a:off x="311188" y="3212975"/>
            <a:ext cx="2465765" cy="33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96853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сенсорная коробочка «Стройка»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68535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цвет, форма 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сортировка переметов</a:t>
            </a:r>
            <a:endParaRPr lang="ru-RU" dirty="0"/>
          </a:p>
        </p:txBody>
      </p:sp>
      <p:pic>
        <p:nvPicPr>
          <p:cNvPr id="9" name="Содержимое 3" descr="korobka-2.jpg"/>
          <p:cNvPicPr>
            <a:picLocks noChangeAspect="1"/>
          </p:cNvPicPr>
          <p:nvPr/>
        </p:nvPicPr>
        <p:blipFill rotWithShape="1">
          <a:blip r:embed="rId4" cstate="print"/>
          <a:srcRect t="12947" r="15964"/>
          <a:stretch/>
        </p:blipFill>
        <p:spPr>
          <a:xfrm>
            <a:off x="5733822" y="1614866"/>
            <a:ext cx="2989526" cy="1970313"/>
          </a:xfrm>
          <a:prstGeom prst="rect">
            <a:avLst/>
          </a:prstGeom>
        </p:spPr>
      </p:pic>
      <p:pic>
        <p:nvPicPr>
          <p:cNvPr id="10" name="Picture 2" descr="C:\Users\1\Desktop\IMG202404191558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1071" r="9975" b="8623"/>
          <a:stretch/>
        </p:blipFill>
        <p:spPr bwMode="auto">
          <a:xfrm>
            <a:off x="4028047" y="3922616"/>
            <a:ext cx="3950338" cy="244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Сезонные коробочки</a:t>
            </a:r>
            <a:endParaRPr lang="ru-RU" sz="2000" dirty="0"/>
          </a:p>
        </p:txBody>
      </p:sp>
      <p:pic>
        <p:nvPicPr>
          <p:cNvPr id="3" name="Содержимое 3" descr="0d5d2739ba22caf0dd2aac3966cd60b4_2147604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3" y="1196752"/>
            <a:ext cx="3384376" cy="2284876"/>
          </a:xfrm>
          <a:prstGeom prst="rect">
            <a:avLst/>
          </a:prstGeom>
        </p:spPr>
      </p:pic>
      <p:pic>
        <p:nvPicPr>
          <p:cNvPr id="5" name="Рисунок 4" descr="RI4mFvVZSAQ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04073" y="1196752"/>
            <a:ext cx="3368302" cy="2284876"/>
          </a:xfrm>
          <a:prstGeom prst="rect">
            <a:avLst/>
          </a:prstGeom>
        </p:spPr>
      </p:pic>
      <p:pic>
        <p:nvPicPr>
          <p:cNvPr id="6" name="Рисунок 5" descr="bugssensorybin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1" y="4005064"/>
            <a:ext cx="3312368" cy="2269585"/>
          </a:xfrm>
          <a:prstGeom prst="rect">
            <a:avLst/>
          </a:prstGeom>
        </p:spPr>
      </p:pic>
      <p:pic>
        <p:nvPicPr>
          <p:cNvPr id="7" name="Рисунок 6" descr="55f6aca8f94487dea558392a5cf1e00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904073" y="4005064"/>
            <a:ext cx="3484351" cy="226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7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Техника безопасности при занятии с сенсорными коробками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6390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Нельзя оставлять ребенка во время игры с сенсорными коробочками наедине.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Наполнение коробки зависит от возраста детей. При работе с детьми до 3 лет не должна содержать мелких деталей, которые ребенок мог бы проглотить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Перед созданием сенсорных коробок убедитесь, что у ребенка нет аллергии на какой-либо компонент.</a:t>
            </a:r>
          </a:p>
        </p:txBody>
      </p:sp>
      <p:pic>
        <p:nvPicPr>
          <p:cNvPr id="2050" name="Picture 2" descr="C:\Users\1\Desktop\IMG20240419135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77" y="3429000"/>
            <a:ext cx="253544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</TotalTime>
  <Words>495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2024-04-19T08:10:34Z</dcterms:created>
  <dcterms:modified xsi:type="dcterms:W3CDTF">2024-04-19T10:15:28Z</dcterms:modified>
</cp:coreProperties>
</file>