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Художественно-эстетическое развитие </a:t>
            </a:r>
            <a:b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Лепка</a:t>
            </a:r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884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</a:t>
            </a:r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ДЫМКОВСКИЙ ПЕТУХ»</a:t>
            </a:r>
          </a:p>
          <a:p>
            <a:pPr algn="ctr">
              <a:buNone/>
            </a:pPr>
            <a:endParaRPr lang="ru-RU" sz="4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>
              <a:buNone/>
            </a:pPr>
            <a:endParaRPr lang="ru-RU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Рисунок 3" descr="IMG_20231130_210722.jpg"/>
          <p:cNvPicPr>
            <a:picLocks noChangeAspect="1"/>
          </p:cNvPicPr>
          <p:nvPr/>
        </p:nvPicPr>
        <p:blipFill>
          <a:blip r:embed="rId2" cstate="print"/>
          <a:srcRect b="26659"/>
          <a:stretch>
            <a:fillRect/>
          </a:stretch>
        </p:blipFill>
        <p:spPr>
          <a:xfrm>
            <a:off x="2699792" y="3212976"/>
            <a:ext cx="3973240" cy="2376264"/>
          </a:xfrm>
          <a:prstGeom prst="rect">
            <a:avLst/>
          </a:prstGeom>
          <a:ln w="57150">
            <a:solidFill>
              <a:srgbClr val="92D050"/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IMG2023112810170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43881"/>
            <a:ext cx="3600000" cy="3600000"/>
          </a:xfrm>
          <a:ln w="57150">
            <a:solidFill>
              <a:srgbClr val="00B050"/>
            </a:solidFill>
          </a:ln>
        </p:spPr>
      </p:pic>
      <p:pic>
        <p:nvPicPr>
          <p:cNvPr id="12" name="Содержимое 11" descr="IMG2023112810382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843881"/>
            <a:ext cx="3600000" cy="3600000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20231130_21072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b="12894"/>
          <a:stretch>
            <a:fillRect/>
          </a:stretch>
        </p:blipFill>
        <p:spPr>
          <a:xfrm>
            <a:off x="457200" y="2216532"/>
            <a:ext cx="4038600" cy="2868652"/>
          </a:xfrm>
          <a:ln w="57150">
            <a:solidFill>
              <a:srgbClr val="00B050"/>
            </a:solidFill>
          </a:ln>
        </p:spPr>
      </p:pic>
      <p:pic>
        <p:nvPicPr>
          <p:cNvPr id="6" name="Содержимое 5" descr="IMG2023112917133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t="16028"/>
          <a:stretch>
            <a:fillRect/>
          </a:stretch>
        </p:blipFill>
        <p:spPr>
          <a:xfrm>
            <a:off x="4932040" y="2276872"/>
            <a:ext cx="3600000" cy="3022993"/>
          </a:xfrm>
          <a:ln w="57150">
            <a:solidFill>
              <a:srgbClr val="00B050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296144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Цель</a:t>
            </a:r>
            <a:r>
              <a:rPr lang="ru-RU" sz="3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</a:t>
            </a:r>
            <a:r>
              <a:rPr lang="ru-RU" sz="3600" dirty="0" smtClean="0">
                <a:ln>
                  <a:solidFill>
                    <a:srgbClr val="FF0000"/>
                  </a:solidFill>
                </a:ln>
              </a:rPr>
              <a:t> </a:t>
            </a:r>
            <a:r>
              <a:rPr lang="ru-RU" sz="3600" dirty="0" smtClean="0">
                <a:solidFill>
                  <a:srgbClr val="0070C0"/>
                </a:solidFill>
              </a:rPr>
              <a:t>Научить лепить петуха из целого куска пластилина.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ln w="1905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Задачи:</a:t>
            </a:r>
          </a:p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0070C0"/>
                </a:solidFill>
              </a:rPr>
              <a:t>Учить передавать в лепке строение фигуры петуха.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smtClean="0">
                <a:solidFill>
                  <a:srgbClr val="0070C0"/>
                </a:solidFill>
              </a:rPr>
              <a:t>Учить выполнять элементы дымковской игрушки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smtClean="0">
                <a:solidFill>
                  <a:srgbClr val="0070C0"/>
                </a:solidFill>
              </a:rPr>
              <a:t>Воспитывать у детей интерес к народным промыслам.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340768"/>
            <a:ext cx="8820472" cy="1008112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Материалы:</a:t>
            </a:r>
            <a: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ru-RU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48881"/>
            <a:ext cx="8229600" cy="316835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3600" b="1" dirty="0" smtClean="0">
              <a:solidFill>
                <a:srgbClr val="00B050"/>
              </a:solidFill>
            </a:endParaRPr>
          </a:p>
          <a:p>
            <a:pPr algn="ctr">
              <a:buNone/>
            </a:pPr>
            <a:r>
              <a:rPr lang="ru-RU" sz="3600" b="1" dirty="0" smtClean="0">
                <a:solidFill>
                  <a:srgbClr val="00B050"/>
                </a:solidFill>
              </a:rPr>
              <a:t>Иллюстрации и  макеты</a:t>
            </a:r>
            <a:r>
              <a:rPr lang="ru-RU" sz="3600" b="1" dirty="0" smtClean="0">
                <a:solidFill>
                  <a:srgbClr val="00B050"/>
                </a:solidFill>
              </a:rPr>
              <a:t> дымковских </a:t>
            </a:r>
            <a:r>
              <a:rPr lang="ru-RU" sz="3600" b="1" dirty="0" smtClean="0">
                <a:solidFill>
                  <a:srgbClr val="00B050"/>
                </a:solidFill>
              </a:rPr>
              <a:t>игрушек, пластилин</a:t>
            </a:r>
            <a:r>
              <a:rPr lang="ru-RU" sz="3600" b="1" dirty="0" smtClean="0">
                <a:solidFill>
                  <a:srgbClr val="00B050"/>
                </a:solidFill>
              </a:rPr>
              <a:t>, стека</a:t>
            </a:r>
            <a:r>
              <a:rPr lang="ru-RU" sz="3600" b="1" dirty="0" smtClean="0">
                <a:solidFill>
                  <a:srgbClr val="00B050"/>
                </a:solidFill>
              </a:rPr>
              <a:t>, доска </a:t>
            </a:r>
            <a:r>
              <a:rPr lang="ru-RU" sz="3600" b="1" dirty="0" smtClean="0">
                <a:solidFill>
                  <a:srgbClr val="00B050"/>
                </a:solidFill>
              </a:rPr>
              <a:t>для лепки</a:t>
            </a:r>
            <a:endParaRPr lang="ru-RU" sz="36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1196753"/>
            <a:ext cx="4040188" cy="576064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МАКЕТЫ</a:t>
            </a:r>
            <a:endParaRPr lang="ru-RU" sz="36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5025" y="1052737"/>
            <a:ext cx="4041775" cy="72008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ИЛЛЮСТРАЦИИ</a:t>
            </a:r>
            <a:endParaRPr lang="ru-RU" sz="36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5" name="Содержимое 14" descr="IMG20231128105524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rcRect l="3729" r="16363" b="26922"/>
          <a:stretch>
            <a:fillRect/>
          </a:stretch>
        </p:blipFill>
        <p:spPr>
          <a:xfrm>
            <a:off x="6156176" y="2060848"/>
            <a:ext cx="2401232" cy="2196000"/>
          </a:xfrm>
          <a:ln w="57150">
            <a:solidFill>
              <a:srgbClr val="92D050"/>
            </a:solidFill>
          </a:ln>
        </p:spPr>
      </p:pic>
      <p:pic>
        <p:nvPicPr>
          <p:cNvPr id="14" name="Содержимое 13" descr="IMG2023112809495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r="9564" b="41565"/>
          <a:stretch>
            <a:fillRect/>
          </a:stretch>
        </p:blipFill>
        <p:spPr>
          <a:xfrm>
            <a:off x="501659" y="2174875"/>
            <a:ext cx="2730052" cy="1764000"/>
          </a:xfrm>
          <a:ln w="57150">
            <a:solidFill>
              <a:schemeClr val="accent3">
                <a:lumMod val="75000"/>
              </a:schemeClr>
            </a:solidFill>
          </a:ln>
        </p:spPr>
      </p:pic>
      <p:pic>
        <p:nvPicPr>
          <p:cNvPr id="16" name="Рисунок 15" descr="1674471043_gas-kvas-com-p-dimkovskaya-igrushka-risunok-uzor-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3789040"/>
            <a:ext cx="2640000" cy="1980000"/>
          </a:xfrm>
          <a:prstGeom prst="rect">
            <a:avLst/>
          </a:prstGeom>
          <a:ln w="57150">
            <a:solidFill>
              <a:srgbClr val="92D050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008112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ЗАГАДКА</a:t>
            </a:r>
            <a:endParaRPr lang="ru-RU" sz="4800" b="1" dirty="0">
              <a:ln w="381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pPr algn="ctr">
              <a:buNone/>
            </a:pPr>
            <a:r>
              <a:rPr lang="ru-RU" sz="3600" b="1" dirty="0" smtClean="0">
                <a:solidFill>
                  <a:srgbClr val="0070C0"/>
                </a:solidFill>
              </a:rPr>
              <a:t>Не </a:t>
            </a:r>
            <a:r>
              <a:rPr lang="ru-RU" sz="3600" b="1" dirty="0" smtClean="0">
                <a:solidFill>
                  <a:srgbClr val="0070C0"/>
                </a:solidFill>
              </a:rPr>
              <a:t>царь, а в короне,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0070C0"/>
                </a:solidFill>
              </a:rPr>
              <a:t>Не всадник, а со шпорами,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0070C0"/>
                </a:solidFill>
              </a:rPr>
              <a:t>Не сторож, а всех будет.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Физкультминутка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42535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Каждый </a:t>
            </a:r>
            <a:r>
              <a:rPr lang="ru-RU" dirty="0" smtClean="0">
                <a:solidFill>
                  <a:srgbClr val="00B050"/>
                </a:solidFill>
              </a:rPr>
              <a:t>день петушок делает зарядку,</a:t>
            </a:r>
          </a:p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(ходьба на месте, либо по группе)</a:t>
            </a:r>
          </a:p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Очень нравиться ему все делать по порядку:</a:t>
            </a:r>
          </a:p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Весело шагать,</a:t>
            </a:r>
          </a:p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(ходьба с высоким подниманием колена)</a:t>
            </a:r>
          </a:p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Крылья поднимать (руки вверх,</a:t>
            </a:r>
          </a:p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Приседать и вставать (приседания)</a:t>
            </a:r>
          </a:p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Прыгать и скакать (прыжки)</a:t>
            </a:r>
          </a:p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Весело кричать: Ку-ка-ре-ку!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n w="28575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3600" b="1" dirty="0" smtClean="0">
                <a:ln w="28575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4000" b="1" dirty="0" smtClean="0">
                <a:ln w="1905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Лепка  пошаговая инструкция ( 1 </a:t>
            </a:r>
            <a:r>
              <a:rPr lang="ru-RU" sz="4000" b="1" dirty="0" err="1" smtClean="0">
                <a:ln w="1905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стр</a:t>
            </a:r>
            <a:r>
              <a:rPr lang="ru-RU" sz="4000" b="1" dirty="0" smtClean="0">
                <a:ln w="1905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)</a:t>
            </a:r>
            <a:br>
              <a:rPr lang="ru-RU" sz="4000" b="1" dirty="0" smtClean="0">
                <a:ln w="1905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ru-RU" sz="3600" b="1" dirty="0">
              <a:ln w="19050">
                <a:solidFill>
                  <a:srgbClr val="FF0000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Ребята, берем целый кусок пластилина, катаем овал и сгибаем в дугу. Затем с одной стороны делаем голову, а с другой стороны - хвост лепешкой. Подставочку делаем с помощью вытягивания пластилина большим и указательными пальцами. Получился стоячий петух. </a:t>
            </a:r>
            <a:endParaRPr lang="ru-RU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n w="28575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Лепка</a:t>
            </a:r>
            <a:r>
              <a:rPr lang="ru-RU" b="1" dirty="0" smtClean="0">
                <a:ln w="28575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28575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пошаговая инструкция </a:t>
            </a:r>
            <a:r>
              <a:rPr lang="ru-RU" b="1" dirty="0" smtClean="0">
                <a:ln w="28575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(2 </a:t>
            </a:r>
            <a:r>
              <a:rPr lang="ru-RU" b="1" dirty="0" err="1" smtClean="0">
                <a:ln w="28575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стр</a:t>
            </a:r>
            <a:r>
              <a:rPr lang="ru-RU" b="1" dirty="0" smtClean="0">
                <a:ln w="28575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У туловища петуха с двух сторон вытягиваем крылья небольшой лепешкой и загибаем вниз. Перья показываем с помощью стеки. Из двух шариков делаем глазки. Клюв - из конуса. Гребешок петуха делаем из лепешки с двумя надрезами с помощью стеки. Приступаем к элементам дымковской росписи: </a:t>
            </a:r>
            <a:r>
              <a:rPr lang="ru-RU" sz="2800" b="1" dirty="0" err="1" smtClean="0">
                <a:solidFill>
                  <a:srgbClr val="00B050"/>
                </a:solidFill>
              </a:rPr>
              <a:t>полосочки</a:t>
            </a:r>
            <a:r>
              <a:rPr lang="ru-RU" sz="2800" b="1" dirty="0" smtClean="0">
                <a:solidFill>
                  <a:srgbClr val="00B050"/>
                </a:solidFill>
              </a:rPr>
              <a:t>, кружки, волна, точки.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IMG202311280950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700808"/>
            <a:ext cx="3600000" cy="3600000"/>
          </a:xfrm>
          <a:ln w="57150">
            <a:solidFill>
              <a:srgbClr val="00B050"/>
            </a:solidFill>
          </a:ln>
        </p:spPr>
      </p:pic>
      <p:pic>
        <p:nvPicPr>
          <p:cNvPr id="8" name="Содержимое 7" descr="IMG20231128095024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4860032" y="1700808"/>
            <a:ext cx="3600450" cy="3600450"/>
          </a:xfrm>
          <a:ln w="57150">
            <a:solidFill>
              <a:srgbClr val="00B050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213</Words>
  <Application>Microsoft Office PowerPoint</Application>
  <PresentationFormat>Экран (4:3)</PresentationFormat>
  <Paragraphs>30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Художественно-эстетическое развитие  Лепка </vt:lpstr>
      <vt:lpstr> Цель: Научить лепить петуха из целого куска пластилина. </vt:lpstr>
      <vt:lpstr> Материалы: </vt:lpstr>
      <vt:lpstr>Слайд 4</vt:lpstr>
      <vt:lpstr>ЗАГАДКА</vt:lpstr>
      <vt:lpstr> Физкультминутка </vt:lpstr>
      <vt:lpstr> Лепка  пошаговая инструкция ( 1 стр) </vt:lpstr>
      <vt:lpstr>Лепка пошаговая инструкция (2 стр)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</cp:revision>
  <dcterms:created xsi:type="dcterms:W3CDTF">2023-11-29T15:55:01Z</dcterms:created>
  <dcterms:modified xsi:type="dcterms:W3CDTF">2023-11-30T16:26:55Z</dcterms:modified>
</cp:coreProperties>
</file>