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</p:sldIdLst>
  <p:sldSz cy="6858000" cx="12192000"/>
  <p:notesSz cx="6858000" cy="9945675"/>
  <p:embeddedFontLst>
    <p:embeddedFont>
      <p:font typeface="Corben"/>
      <p:bold r:id="rId23"/>
    </p:embeddedFont>
    <p:embeddedFont>
      <p:font typeface="Century Gothic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8" roundtripDataSignature="AMtx7mhq4Z91am2fElege+FCg1+UQQHim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font" Target="fonts/CenturyGothic-regular.fntdata"/><Relationship Id="rId23" Type="http://schemas.openxmlformats.org/officeDocument/2006/relationships/font" Target="fonts/Corben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CenturyGothic-italic.fntdata"/><Relationship Id="rId25" Type="http://schemas.openxmlformats.org/officeDocument/2006/relationships/font" Target="fonts/CenturyGothic-bold.fntdata"/><Relationship Id="rId28" Type="http://customschemas.google.com/relationships/presentationmetadata" Target="metadata"/><Relationship Id="rId27" Type="http://schemas.openxmlformats.org/officeDocument/2006/relationships/font" Target="fonts/CenturyGothic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990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990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de-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1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0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10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1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11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2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12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3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13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4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14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5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15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6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p16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7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p17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8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p18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2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3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4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4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5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5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6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6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7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8" name="Google Shape;198;p7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7:notes"/>
          <p:cNvSpPr txBox="1"/>
          <p:nvPr>
            <p:ph idx="12" type="sldNum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8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8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9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9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0"/>
          <p:cNvSpPr txBox="1"/>
          <p:nvPr>
            <p:ph type="title"/>
          </p:nvPr>
        </p:nvSpPr>
        <p:spPr>
          <a:xfrm>
            <a:off x="684211" y="2006600"/>
            <a:ext cx="8534401" cy="228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  <a:defRPr b="0" sz="36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0"/>
          <p:cNvSpPr txBox="1"/>
          <p:nvPr>
            <p:ph idx="1" type="body"/>
          </p:nvPr>
        </p:nvSpPr>
        <p:spPr>
          <a:xfrm>
            <a:off x="684213" y="4495800"/>
            <a:ext cx="8534400" cy="149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0F486F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12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20"/>
          <p:cNvSpPr txBox="1"/>
          <p:nvPr>
            <p:ph idx="10" type="dt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0"/>
          <p:cNvSpPr txBox="1"/>
          <p:nvPr>
            <p:ph idx="11" type="ftr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0"/>
          <p:cNvSpPr txBox="1"/>
          <p:nvPr>
            <p:ph idx="12" type="sldNum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анорамная фотография с подписью">
  <p:cSld name="Панорамная фотография с подписью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9"/>
          <p:cNvSpPr txBox="1"/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9"/>
          <p:cNvSpPr/>
          <p:nvPr>
            <p:ph idx="2" type="pic"/>
          </p:nvPr>
        </p:nvSpPr>
        <p:spPr>
          <a:xfrm>
            <a:off x="685800" y="533400"/>
            <a:ext cx="10818812" cy="3124200"/>
          </a:xfrm>
          <a:prstGeom prst="snip2DiagRect">
            <a:avLst>
              <a:gd fmla="val 10815" name="adj1"/>
              <a:gd fmla="val 0" name="adj2"/>
            </a:avLst>
          </a:prstGeom>
          <a:noFill/>
          <a:ln cap="flat" cmpd="sng" w="15875">
            <a:solidFill>
              <a:schemeClr val="lt1">
                <a:alpha val="40000"/>
              </a:schemeClr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29"/>
          <p:cNvSpPr txBox="1"/>
          <p:nvPr>
            <p:ph idx="1" type="body"/>
          </p:nvPr>
        </p:nvSpPr>
        <p:spPr>
          <a:xfrm>
            <a:off x="914402" y="3843867"/>
            <a:ext cx="830421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280"/>
              <a:buFont typeface="Century Gothic"/>
              <a:buNone/>
              <a:defRPr sz="16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440"/>
              <a:buFont typeface="Century Gothic"/>
              <a:buNone/>
              <a:defRPr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280"/>
              <a:buFont typeface="Century Gothic"/>
              <a:buNone/>
              <a:defRPr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120"/>
              <a:buFont typeface="Century Gothic"/>
              <a:buNone/>
              <a:defRPr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120"/>
              <a:buFont typeface="Century Gothic"/>
              <a:buNone/>
              <a:defRPr/>
            </a:lvl5pPr>
            <a:lvl6pPr indent="-320039" lvl="5" marL="27432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87" name="Google Shape;87;p29"/>
          <p:cNvSpPr txBox="1"/>
          <p:nvPr>
            <p:ph idx="10" type="dt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9"/>
          <p:cNvSpPr txBox="1"/>
          <p:nvPr>
            <p:ph idx="11" type="ftr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29"/>
          <p:cNvSpPr txBox="1"/>
          <p:nvPr>
            <p:ph idx="12" type="sldNum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пись">
  <p:cSld name="Заголовок и подпись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0"/>
          <p:cNvSpPr txBox="1"/>
          <p:nvPr>
            <p:ph type="title"/>
          </p:nvPr>
        </p:nvSpPr>
        <p:spPr>
          <a:xfrm>
            <a:off x="684213" y="685800"/>
            <a:ext cx="10058400" cy="274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b="0" sz="32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30"/>
          <p:cNvSpPr txBox="1"/>
          <p:nvPr>
            <p:ph idx="1" type="body"/>
          </p:nvPr>
        </p:nvSpPr>
        <p:spPr>
          <a:xfrm>
            <a:off x="684212" y="4114800"/>
            <a:ext cx="8535988" cy="187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2000">
                <a:solidFill>
                  <a:srgbClr val="0F486F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12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3" name="Google Shape;93;p30"/>
          <p:cNvSpPr txBox="1"/>
          <p:nvPr>
            <p:ph idx="10" type="dt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30"/>
          <p:cNvSpPr txBox="1"/>
          <p:nvPr>
            <p:ph idx="11" type="ftr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30"/>
          <p:cNvSpPr txBox="1"/>
          <p:nvPr>
            <p:ph idx="12" type="sldNum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Цитата с подписью">
  <p:cSld name="Цитата с подписью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1"/>
          <p:cNvSpPr txBox="1"/>
          <p:nvPr>
            <p:ph type="title"/>
          </p:nvPr>
        </p:nvSpPr>
        <p:spPr>
          <a:xfrm>
            <a:off x="1141411" y="685800"/>
            <a:ext cx="9144001" cy="274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b="0" sz="3200" cap="none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31"/>
          <p:cNvSpPr txBox="1"/>
          <p:nvPr>
            <p:ph idx="1" type="body"/>
          </p:nvPr>
        </p:nvSpPr>
        <p:spPr>
          <a:xfrm>
            <a:off x="1446212" y="3429000"/>
            <a:ext cx="85344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SzPts val="1600"/>
              <a:buFont typeface="Century Gothic"/>
              <a:buNone/>
              <a:defRPr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440"/>
              <a:buFont typeface="Century Gothic"/>
              <a:buNone/>
              <a:defRPr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280"/>
              <a:buFont typeface="Century Gothic"/>
              <a:buNone/>
              <a:defRPr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120"/>
              <a:buFont typeface="Century Gothic"/>
              <a:buNone/>
              <a:defRPr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120"/>
              <a:buFont typeface="Century Gothic"/>
              <a:buNone/>
              <a:defRPr/>
            </a:lvl5pPr>
            <a:lvl6pPr indent="-320039" lvl="5" marL="27432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99" name="Google Shape;99;p31"/>
          <p:cNvSpPr txBox="1"/>
          <p:nvPr>
            <p:ph idx="2" type="body"/>
          </p:nvPr>
        </p:nvSpPr>
        <p:spPr>
          <a:xfrm>
            <a:off x="684213" y="4301067"/>
            <a:ext cx="8534400" cy="16848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2000">
                <a:solidFill>
                  <a:srgbClr val="0F486F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12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0" name="Google Shape;100;p31"/>
          <p:cNvSpPr txBox="1"/>
          <p:nvPr>
            <p:ph idx="10" type="dt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31"/>
          <p:cNvSpPr txBox="1"/>
          <p:nvPr>
            <p:ph idx="11" type="ftr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31"/>
          <p:cNvSpPr txBox="1"/>
          <p:nvPr>
            <p:ph idx="12" type="sldNum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103" name="Google Shape;103;p31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8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“</a:t>
            </a:r>
            <a:endParaRPr/>
          </a:p>
        </p:txBody>
      </p:sp>
      <p:sp>
        <p:nvSpPr>
          <p:cNvPr id="104" name="Google Shape;104;p3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8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Карточка имени">
  <p:cSld name="Карточка имени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2"/>
          <p:cNvSpPr txBox="1"/>
          <p:nvPr>
            <p:ph type="title"/>
          </p:nvPr>
        </p:nvSpPr>
        <p:spPr>
          <a:xfrm>
            <a:off x="684212" y="3429000"/>
            <a:ext cx="8534400" cy="1697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b="0" sz="32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32"/>
          <p:cNvSpPr txBox="1"/>
          <p:nvPr>
            <p:ph idx="1" type="body"/>
          </p:nvPr>
        </p:nvSpPr>
        <p:spPr>
          <a:xfrm>
            <a:off x="684211" y="5132981"/>
            <a:ext cx="8535990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2000">
                <a:solidFill>
                  <a:srgbClr val="0F486F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12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8" name="Google Shape;108;p32"/>
          <p:cNvSpPr txBox="1"/>
          <p:nvPr>
            <p:ph idx="10" type="dt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32"/>
          <p:cNvSpPr txBox="1"/>
          <p:nvPr>
            <p:ph idx="11" type="ftr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32"/>
          <p:cNvSpPr txBox="1"/>
          <p:nvPr>
            <p:ph idx="12" type="sldNum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Цитата карточки имени">
  <p:cSld name="Цитата карточки имени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3"/>
          <p:cNvSpPr txBox="1"/>
          <p:nvPr>
            <p:ph type="title"/>
          </p:nvPr>
        </p:nvSpPr>
        <p:spPr>
          <a:xfrm>
            <a:off x="1141413" y="685800"/>
            <a:ext cx="9144000" cy="274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b="0" sz="3200" cap="none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33"/>
          <p:cNvSpPr txBox="1"/>
          <p:nvPr>
            <p:ph idx="1" type="body"/>
          </p:nvPr>
        </p:nvSpPr>
        <p:spPr>
          <a:xfrm>
            <a:off x="684212" y="3928534"/>
            <a:ext cx="8534401" cy="104986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920"/>
              <a:buNone/>
              <a:defRPr b="0" sz="2400" cap="none">
                <a:solidFill>
                  <a:schemeClr val="lt1"/>
                </a:solidFill>
              </a:defRPr>
            </a:lvl1pPr>
            <a:lvl2pPr indent="-320040" lvl="1" marL="9144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indent="-320039" lvl="2" marL="13716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indent="-320039" lvl="3" marL="18288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indent="-320039" lvl="4" marL="22860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indent="-320039" lvl="5" marL="27432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114" name="Google Shape;114;p33"/>
          <p:cNvSpPr txBox="1"/>
          <p:nvPr>
            <p:ph idx="2" type="body"/>
          </p:nvPr>
        </p:nvSpPr>
        <p:spPr>
          <a:xfrm>
            <a:off x="684211" y="4978400"/>
            <a:ext cx="8534401" cy="10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0F486F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12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5" name="Google Shape;115;p33"/>
          <p:cNvSpPr txBox="1"/>
          <p:nvPr>
            <p:ph idx="10" type="dt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" name="Google Shape;116;p33"/>
          <p:cNvSpPr txBox="1"/>
          <p:nvPr>
            <p:ph idx="11" type="ftr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33"/>
          <p:cNvSpPr txBox="1"/>
          <p:nvPr>
            <p:ph idx="12" type="sldNum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118" name="Google Shape;118;p3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8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“</a:t>
            </a:r>
            <a:endParaRPr/>
          </a:p>
        </p:txBody>
      </p:sp>
      <p:sp>
        <p:nvSpPr>
          <p:cNvPr id="119" name="Google Shape;119;p33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8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Истина или ложь">
  <p:cSld name="Истина или ложь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4"/>
          <p:cNvSpPr txBox="1"/>
          <p:nvPr>
            <p:ph type="title"/>
          </p:nvPr>
        </p:nvSpPr>
        <p:spPr>
          <a:xfrm>
            <a:off x="684213" y="685800"/>
            <a:ext cx="10058400" cy="274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  <a:defRPr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34"/>
          <p:cNvSpPr txBox="1"/>
          <p:nvPr>
            <p:ph idx="1" type="body"/>
          </p:nvPr>
        </p:nvSpPr>
        <p:spPr>
          <a:xfrm>
            <a:off x="684212" y="3928534"/>
            <a:ext cx="85344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920"/>
              <a:buNone/>
              <a:defRPr b="0" sz="2400" cap="none">
                <a:solidFill>
                  <a:schemeClr val="lt1"/>
                </a:solidFill>
              </a:defRPr>
            </a:lvl1pPr>
            <a:lvl2pPr indent="-320040" lvl="1" marL="9144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indent="-320039" lvl="2" marL="13716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indent="-320039" lvl="3" marL="18288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indent="-320039" lvl="4" marL="22860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indent="-320039" lvl="5" marL="27432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123" name="Google Shape;123;p34"/>
          <p:cNvSpPr txBox="1"/>
          <p:nvPr>
            <p:ph idx="2" type="body"/>
          </p:nvPr>
        </p:nvSpPr>
        <p:spPr>
          <a:xfrm>
            <a:off x="684211" y="4766732"/>
            <a:ext cx="8534401" cy="12276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0F486F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12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4" name="Google Shape;124;p34"/>
          <p:cNvSpPr txBox="1"/>
          <p:nvPr>
            <p:ph idx="10" type="dt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34"/>
          <p:cNvSpPr txBox="1"/>
          <p:nvPr>
            <p:ph idx="11" type="ftr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34"/>
          <p:cNvSpPr txBox="1"/>
          <p:nvPr>
            <p:ph idx="12" type="sldNum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5"/>
          <p:cNvSpPr txBox="1"/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35"/>
          <p:cNvSpPr txBox="1"/>
          <p:nvPr>
            <p:ph idx="1" type="body"/>
          </p:nvPr>
        </p:nvSpPr>
        <p:spPr>
          <a:xfrm rot="5400000">
            <a:off x="3143778" y="-1773767"/>
            <a:ext cx="3615267" cy="853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indent="-320040" lvl="1" marL="9144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indent="-320039" lvl="2" marL="13716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indent="-320039" lvl="3" marL="18288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indent="-320039" lvl="4" marL="22860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indent="-320039" lvl="5" marL="27432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130" name="Google Shape;130;p35"/>
          <p:cNvSpPr txBox="1"/>
          <p:nvPr>
            <p:ph idx="10" type="dt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35"/>
          <p:cNvSpPr txBox="1"/>
          <p:nvPr>
            <p:ph idx="11" type="ftr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35"/>
          <p:cNvSpPr txBox="1"/>
          <p:nvPr>
            <p:ph idx="12" type="sldNum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6"/>
          <p:cNvSpPr txBox="1"/>
          <p:nvPr>
            <p:ph type="title"/>
          </p:nvPr>
        </p:nvSpPr>
        <p:spPr>
          <a:xfrm rot="5400000">
            <a:off x="7427912" y="1943100"/>
            <a:ext cx="45720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36"/>
          <p:cNvSpPr txBox="1"/>
          <p:nvPr>
            <p:ph idx="1" type="body"/>
          </p:nvPr>
        </p:nvSpPr>
        <p:spPr>
          <a:xfrm rot="5400000">
            <a:off x="1943100" y="-571500"/>
            <a:ext cx="5308600" cy="78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indent="-320040" lvl="1" marL="9144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indent="-320039" lvl="2" marL="13716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indent="-320039" lvl="3" marL="18288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indent="-320039" lvl="4" marL="22860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indent="-320039" lvl="5" marL="27432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136" name="Google Shape;136;p36"/>
          <p:cNvSpPr txBox="1"/>
          <p:nvPr>
            <p:ph idx="10" type="dt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36"/>
          <p:cNvSpPr txBox="1"/>
          <p:nvPr>
            <p:ph idx="11" type="ftr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36"/>
          <p:cNvSpPr txBox="1"/>
          <p:nvPr>
            <p:ph idx="12" type="sldNum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1"/>
          <p:cNvSpPr txBox="1"/>
          <p:nvPr>
            <p:ph idx="10" type="dt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1"/>
          <p:cNvSpPr txBox="1"/>
          <p:nvPr>
            <p:ph idx="11" type="ftr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1"/>
          <p:cNvSpPr txBox="1"/>
          <p:nvPr>
            <p:ph idx="12" type="sldNum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2"/>
          <p:cNvSpPr txBox="1"/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2"/>
          <p:cNvSpPr txBox="1"/>
          <p:nvPr>
            <p:ph idx="1" type="body"/>
          </p:nvPr>
        </p:nvSpPr>
        <p:spPr>
          <a:xfrm>
            <a:off x="972080" y="685800"/>
            <a:ext cx="4649787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560"/>
              </a:spcBef>
              <a:spcAft>
                <a:spcPts val="0"/>
              </a:spcAft>
              <a:buSzPts val="2240"/>
              <a:buNone/>
              <a:defRPr b="0" sz="2800">
                <a:solidFill>
                  <a:schemeClr val="lt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34" name="Google Shape;34;p22"/>
          <p:cNvSpPr txBox="1"/>
          <p:nvPr>
            <p:ph idx="2" type="body"/>
          </p:nvPr>
        </p:nvSpPr>
        <p:spPr>
          <a:xfrm>
            <a:off x="684211" y="1270529"/>
            <a:ext cx="4937655" cy="30305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indent="-320040" lvl="1" marL="9144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indent="-320039" lvl="2" marL="13716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indent="-320039" lvl="3" marL="18288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indent="-320039" lvl="4" marL="22860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indent="-320039" lvl="5" marL="27432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35" name="Google Shape;35;p22"/>
          <p:cNvSpPr txBox="1"/>
          <p:nvPr>
            <p:ph idx="3" type="body"/>
          </p:nvPr>
        </p:nvSpPr>
        <p:spPr>
          <a:xfrm>
            <a:off x="6079066" y="685800"/>
            <a:ext cx="4665134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560"/>
              </a:spcBef>
              <a:spcAft>
                <a:spcPts val="0"/>
              </a:spcAft>
              <a:buSzPts val="2240"/>
              <a:buNone/>
              <a:defRPr b="0" sz="2800">
                <a:solidFill>
                  <a:schemeClr val="lt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36" name="Google Shape;36;p22"/>
          <p:cNvSpPr txBox="1"/>
          <p:nvPr>
            <p:ph idx="4" type="body"/>
          </p:nvPr>
        </p:nvSpPr>
        <p:spPr>
          <a:xfrm>
            <a:off x="5806545" y="1262062"/>
            <a:ext cx="4929188" cy="30305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indent="-320040" lvl="1" marL="9144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indent="-320039" lvl="2" marL="13716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indent="-320039" lvl="3" marL="18288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indent="-320039" lvl="4" marL="22860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indent="-320039" lvl="5" marL="27432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37" name="Google Shape;37;p22"/>
          <p:cNvSpPr txBox="1"/>
          <p:nvPr>
            <p:ph idx="10" type="dt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2"/>
          <p:cNvSpPr txBox="1"/>
          <p:nvPr>
            <p:ph idx="11" type="ftr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2"/>
          <p:cNvSpPr txBox="1"/>
          <p:nvPr>
            <p:ph idx="12" type="sldNum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3"/>
          <p:cNvSpPr txBox="1"/>
          <p:nvPr>
            <p:ph type="ctrTitle"/>
          </p:nvPr>
        </p:nvSpPr>
        <p:spPr>
          <a:xfrm>
            <a:off x="684212" y="685799"/>
            <a:ext cx="8001000" cy="29718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Century Gothic"/>
              <a:buNone/>
              <a:defRPr sz="48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3"/>
          <p:cNvSpPr txBox="1"/>
          <p:nvPr>
            <p:ph idx="1" type="subTitle"/>
          </p:nvPr>
        </p:nvSpPr>
        <p:spPr>
          <a:xfrm>
            <a:off x="684212" y="3843867"/>
            <a:ext cx="6400800" cy="19473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420"/>
              </a:spcBef>
              <a:spcAft>
                <a:spcPts val="0"/>
              </a:spcAft>
              <a:buSzPts val="1680"/>
              <a:buNone/>
              <a:defRPr sz="2100">
                <a:solidFill>
                  <a:srgbClr val="0F486F"/>
                </a:solidFill>
              </a:defRPr>
            </a:lvl1pPr>
            <a:lvl2pPr lvl="1" algn="ctr">
              <a:spcBef>
                <a:spcPts val="600"/>
              </a:spcBef>
              <a:spcAft>
                <a:spcPts val="0"/>
              </a:spcAft>
              <a:buSzPts val="1440"/>
              <a:buNone/>
              <a:defRPr>
                <a:solidFill>
                  <a:schemeClr val="lt1"/>
                </a:solidFill>
              </a:defRPr>
            </a:lvl2pPr>
            <a:lvl3pPr lvl="2" algn="ctr">
              <a:spcBef>
                <a:spcPts val="600"/>
              </a:spcBef>
              <a:spcAft>
                <a:spcPts val="0"/>
              </a:spcAft>
              <a:buSzPts val="1280"/>
              <a:buNone/>
              <a:defRPr>
                <a:solidFill>
                  <a:schemeClr val="lt1"/>
                </a:solidFill>
              </a:defRPr>
            </a:lvl3pPr>
            <a:lvl4pPr lvl="3" algn="ctr">
              <a:spcBef>
                <a:spcPts val="6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4pPr>
            <a:lvl5pPr lvl="4" algn="ctr">
              <a:spcBef>
                <a:spcPts val="6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5pPr>
            <a:lvl6pPr lvl="5" algn="ctr">
              <a:spcBef>
                <a:spcPts val="6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6pPr>
            <a:lvl7pPr lvl="6" algn="ctr">
              <a:spcBef>
                <a:spcPts val="6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7pPr>
            <a:lvl8pPr lvl="7" algn="ctr">
              <a:spcBef>
                <a:spcPts val="6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8pPr>
            <a:lvl9pPr lvl="8" algn="ctr">
              <a:spcBef>
                <a:spcPts val="600"/>
              </a:spcBef>
              <a:spcAft>
                <a:spcPts val="600"/>
              </a:spcAft>
              <a:buSzPts val="112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" name="Google Shape;43;p23"/>
          <p:cNvSpPr txBox="1"/>
          <p:nvPr>
            <p:ph idx="10" type="dt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3"/>
          <p:cNvSpPr txBox="1"/>
          <p:nvPr>
            <p:ph idx="11" type="ftr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23"/>
          <p:cNvSpPr txBox="1"/>
          <p:nvPr>
            <p:ph idx="12" type="sldNum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cxnSp>
        <p:nvCxnSpPr>
          <p:cNvPr id="46" name="Google Shape;46;p23"/>
          <p:cNvCxnSpPr/>
          <p:nvPr/>
        </p:nvCxnSpPr>
        <p:spPr>
          <a:xfrm flipH="1">
            <a:off x="8228012" y="8467"/>
            <a:ext cx="3810000" cy="3810000"/>
          </a:xfrm>
          <a:prstGeom prst="straightConnector1">
            <a:avLst/>
          </a:prstGeom>
          <a:noFill/>
          <a:ln cap="flat" cmpd="sng" w="127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7" name="Google Shape;47;p23"/>
          <p:cNvCxnSpPr/>
          <p:nvPr/>
        </p:nvCxnSpPr>
        <p:spPr>
          <a:xfrm flipH="1">
            <a:off x="6108170" y="91545"/>
            <a:ext cx="6080655" cy="6080655"/>
          </a:xfrm>
          <a:prstGeom prst="straightConnector1">
            <a:avLst/>
          </a:prstGeom>
          <a:noFill/>
          <a:ln cap="flat" cmpd="sng" w="127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8" name="Google Shape;48;p23"/>
          <p:cNvCxnSpPr/>
          <p:nvPr/>
        </p:nvCxnSpPr>
        <p:spPr>
          <a:xfrm flipH="1">
            <a:off x="7235825" y="228600"/>
            <a:ext cx="4953000" cy="4953000"/>
          </a:xfrm>
          <a:prstGeom prst="straightConnector1">
            <a:avLst/>
          </a:prstGeom>
          <a:noFill/>
          <a:ln cap="flat" cmpd="sng" w="127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9" name="Google Shape;49;p23"/>
          <p:cNvCxnSpPr/>
          <p:nvPr/>
        </p:nvCxnSpPr>
        <p:spPr>
          <a:xfrm flipH="1">
            <a:off x="7335837" y="32278"/>
            <a:ext cx="4852989" cy="4852989"/>
          </a:xfrm>
          <a:prstGeom prst="straightConnector1">
            <a:avLst/>
          </a:prstGeom>
          <a:noFill/>
          <a:ln cap="flat" cmpd="sng" w="317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0" name="Google Shape;50;p23"/>
          <p:cNvCxnSpPr/>
          <p:nvPr/>
        </p:nvCxnSpPr>
        <p:spPr>
          <a:xfrm flipH="1">
            <a:off x="7845426" y="609601"/>
            <a:ext cx="4343399" cy="4343399"/>
          </a:xfrm>
          <a:prstGeom prst="straightConnector1">
            <a:avLst/>
          </a:prstGeom>
          <a:noFill/>
          <a:ln cap="flat" cmpd="sng" w="317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4"/>
          <p:cNvSpPr txBox="1"/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4"/>
          <p:cNvSpPr txBox="1"/>
          <p:nvPr>
            <p:ph idx="1" type="body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indent="-320040" lvl="1" marL="9144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indent="-320039" lvl="2" marL="13716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indent="-320039" lvl="3" marL="18288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indent="-320039" lvl="4" marL="22860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indent="-320039" lvl="5" marL="27432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54" name="Google Shape;54;p24"/>
          <p:cNvSpPr txBox="1"/>
          <p:nvPr>
            <p:ph idx="10" type="dt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24"/>
          <p:cNvSpPr txBox="1"/>
          <p:nvPr>
            <p:ph idx="11" type="ftr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4"/>
          <p:cNvSpPr txBox="1"/>
          <p:nvPr>
            <p:ph idx="12" type="sldNum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5"/>
          <p:cNvSpPr txBox="1"/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5"/>
          <p:cNvSpPr txBox="1"/>
          <p:nvPr>
            <p:ph idx="1" type="body"/>
          </p:nvPr>
        </p:nvSpPr>
        <p:spPr>
          <a:xfrm>
            <a:off x="684211" y="685800"/>
            <a:ext cx="4937655" cy="36152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indent="-320040" lvl="1" marL="9144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indent="-320039" lvl="2" marL="13716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indent="-320039" lvl="3" marL="18288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indent="-320039" lvl="4" marL="22860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indent="-320039" lvl="5" marL="27432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60" name="Google Shape;60;p25"/>
          <p:cNvSpPr txBox="1"/>
          <p:nvPr>
            <p:ph idx="2" type="body"/>
          </p:nvPr>
        </p:nvSpPr>
        <p:spPr>
          <a:xfrm>
            <a:off x="5808133" y="685801"/>
            <a:ext cx="4934479" cy="361526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indent="-320040" lvl="1" marL="9144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indent="-320039" lvl="2" marL="13716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indent="-320039" lvl="3" marL="18288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indent="-320039" lvl="4" marL="22860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indent="-320039" lvl="5" marL="27432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61" name="Google Shape;61;p25"/>
          <p:cNvSpPr txBox="1"/>
          <p:nvPr>
            <p:ph idx="10" type="dt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25"/>
          <p:cNvSpPr txBox="1"/>
          <p:nvPr>
            <p:ph idx="11" type="ftr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5"/>
          <p:cNvSpPr txBox="1"/>
          <p:nvPr>
            <p:ph idx="12" type="sldNum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6"/>
          <p:cNvSpPr txBox="1"/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6"/>
          <p:cNvSpPr txBox="1"/>
          <p:nvPr>
            <p:ph idx="10" type="dt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6"/>
          <p:cNvSpPr txBox="1"/>
          <p:nvPr>
            <p:ph idx="11" type="ftr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26"/>
          <p:cNvSpPr txBox="1"/>
          <p:nvPr>
            <p:ph idx="12" type="sldNum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7"/>
          <p:cNvSpPr txBox="1"/>
          <p:nvPr>
            <p:ph type="title"/>
          </p:nvPr>
        </p:nvSpPr>
        <p:spPr>
          <a:xfrm>
            <a:off x="7085012" y="685800"/>
            <a:ext cx="3657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entury Gothic"/>
              <a:buNone/>
              <a:defRPr b="0" sz="2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7"/>
          <p:cNvSpPr txBox="1"/>
          <p:nvPr>
            <p:ph idx="1" type="body"/>
          </p:nvPr>
        </p:nvSpPr>
        <p:spPr>
          <a:xfrm>
            <a:off x="684212" y="685800"/>
            <a:ext cx="5943601" cy="530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indent="-320040" lvl="1" marL="9144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indent="-320039" lvl="2" marL="13716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indent="-320039" lvl="3" marL="18288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indent="-320039" lvl="4" marL="22860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indent="-320039" lvl="5" marL="27432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72" name="Google Shape;72;p27"/>
          <p:cNvSpPr txBox="1"/>
          <p:nvPr>
            <p:ph idx="2" type="body"/>
          </p:nvPr>
        </p:nvSpPr>
        <p:spPr>
          <a:xfrm>
            <a:off x="7085012" y="2209799"/>
            <a:ext cx="3657600" cy="20912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280"/>
              <a:buNone/>
              <a:defRPr sz="16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73" name="Google Shape;73;p27"/>
          <p:cNvSpPr txBox="1"/>
          <p:nvPr>
            <p:ph idx="10" type="dt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7"/>
          <p:cNvSpPr txBox="1"/>
          <p:nvPr>
            <p:ph idx="11" type="ftr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7"/>
          <p:cNvSpPr txBox="1"/>
          <p:nvPr>
            <p:ph idx="12" type="sldNum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8"/>
          <p:cNvSpPr txBox="1"/>
          <p:nvPr>
            <p:ph type="title"/>
          </p:nvPr>
        </p:nvSpPr>
        <p:spPr>
          <a:xfrm>
            <a:off x="4722812" y="1447800"/>
            <a:ext cx="6019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entury Gothic"/>
              <a:buNone/>
              <a:defRPr b="0" sz="28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8"/>
          <p:cNvSpPr/>
          <p:nvPr>
            <p:ph idx="2" type="pic"/>
          </p:nvPr>
        </p:nvSpPr>
        <p:spPr>
          <a:xfrm>
            <a:off x="989012" y="914400"/>
            <a:ext cx="3280974" cy="4572000"/>
          </a:xfrm>
          <a:prstGeom prst="snip2DiagRect">
            <a:avLst>
              <a:gd fmla="val 10815" name="adj1"/>
              <a:gd fmla="val 0" name="adj2"/>
            </a:avLst>
          </a:prstGeom>
          <a:noFill/>
          <a:ln cap="flat" cmpd="sng" w="15875">
            <a:solidFill>
              <a:schemeClr val="lt1">
                <a:alpha val="40000"/>
              </a:schemeClr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" name="Google Shape;79;p28"/>
          <p:cNvSpPr txBox="1"/>
          <p:nvPr>
            <p:ph idx="1" type="body"/>
          </p:nvPr>
        </p:nvSpPr>
        <p:spPr>
          <a:xfrm>
            <a:off x="4722812" y="2777066"/>
            <a:ext cx="6021388" cy="20489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SzPts val="144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80" name="Google Shape;80;p28"/>
          <p:cNvSpPr txBox="1"/>
          <p:nvPr>
            <p:ph idx="10" type="dt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8"/>
          <p:cNvSpPr txBox="1"/>
          <p:nvPr>
            <p:ph idx="11" type="ftr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8"/>
          <p:cNvSpPr txBox="1"/>
          <p:nvPr>
            <p:ph idx="12" type="sldNum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1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62D2EF"/>
            </a:gs>
            <a:gs pos="100000">
              <a:srgbClr val="05578D"/>
            </a:gs>
          </a:gsLst>
          <a:lin ang="6120000" scaled="0"/>
        </a:gra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19"/>
          <p:cNvGrpSpPr/>
          <p:nvPr/>
        </p:nvGrpSpPr>
        <p:grpSpPr>
          <a:xfrm>
            <a:off x="9206969" y="2963333"/>
            <a:ext cx="2981859" cy="3208867"/>
            <a:chOff x="9206969" y="2963333"/>
            <a:chExt cx="2981859" cy="3208867"/>
          </a:xfrm>
        </p:grpSpPr>
        <p:cxnSp>
          <p:nvCxnSpPr>
            <p:cNvPr id="11" name="Google Shape;11;p19"/>
            <p:cNvCxnSpPr/>
            <p:nvPr/>
          </p:nvCxnSpPr>
          <p:spPr>
            <a:xfrm flipH="1">
              <a:off x="11276012" y="2963333"/>
              <a:ext cx="912814" cy="912812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" name="Google Shape;12;p19"/>
            <p:cNvCxnSpPr/>
            <p:nvPr/>
          </p:nvCxnSpPr>
          <p:spPr>
            <a:xfrm flipH="1">
              <a:off x="9206969" y="3190344"/>
              <a:ext cx="2981857" cy="2981856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" name="Google Shape;13;p19"/>
            <p:cNvCxnSpPr/>
            <p:nvPr/>
          </p:nvCxnSpPr>
          <p:spPr>
            <a:xfrm flipH="1">
              <a:off x="10292292" y="3285067"/>
              <a:ext cx="1896534" cy="1896533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" name="Google Shape;14;p19"/>
            <p:cNvCxnSpPr/>
            <p:nvPr/>
          </p:nvCxnSpPr>
          <p:spPr>
            <a:xfrm flipH="1">
              <a:off x="10443103" y="3131080"/>
              <a:ext cx="1745722" cy="1745720"/>
            </a:xfrm>
            <a:prstGeom prst="straightConnector1">
              <a:avLst/>
            </a:pr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" name="Google Shape;15;p19"/>
            <p:cNvCxnSpPr/>
            <p:nvPr/>
          </p:nvCxnSpPr>
          <p:spPr>
            <a:xfrm flipH="1">
              <a:off x="10918826" y="3683001"/>
              <a:ext cx="1270001" cy="1269999"/>
            </a:xfrm>
            <a:prstGeom prst="straightConnector1">
              <a:avLst/>
            </a:pr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6" name="Google Shape;16;p19"/>
          <p:cNvSpPr txBox="1"/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  <a:defRPr b="0" i="0" sz="3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7" name="Google Shape;17;p19"/>
          <p:cNvSpPr txBox="1"/>
          <p:nvPr>
            <p:ph idx="1" type="body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302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Noto Sans Symbols"/>
              <a:buChar char="▶"/>
              <a:defRPr b="0" i="0" sz="2000" u="none" cap="none" strike="noStrike">
                <a:solidFill>
                  <a:srgbClr val="0F486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20040" lvl="1" marL="914400" marR="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rgbClr val="0F486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09880" lvl="2" marL="1371600" marR="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rgbClr val="0F486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99719" lvl="3" marL="1828800" marR="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0F486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99720" lvl="4" marL="2286000" marR="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0F486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99720" lvl="5" marL="2743200" marR="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0F486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99720" lvl="6" marL="3200400" marR="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0F486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99720" lvl="7" marL="3657600" marR="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0F486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99720" lvl="8" marL="4114800" marR="0" rtl="0" algn="l">
              <a:spcBef>
                <a:spcPts val="600"/>
              </a:spcBef>
              <a:spcAft>
                <a:spcPts val="600"/>
              </a:spcAft>
              <a:buClr>
                <a:schemeClr val="l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0F486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8" name="Google Shape;18;p19"/>
          <p:cNvSpPr txBox="1"/>
          <p:nvPr>
            <p:ph idx="10" type="dt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9" name="Google Shape;19;p19"/>
          <p:cNvSpPr txBox="1"/>
          <p:nvPr>
            <p:ph idx="11" type="ftr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0" name="Google Shape;20;p19"/>
          <p:cNvSpPr txBox="1"/>
          <p:nvPr>
            <p:ph idx="12" type="sldNum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32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32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32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32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32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32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32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32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32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9.png"/><Relationship Id="rId4" Type="http://schemas.openxmlformats.org/officeDocument/2006/relationships/image" Target="../media/image8.png"/><Relationship Id="rId5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9.jpg"/><Relationship Id="rId4" Type="http://schemas.openxmlformats.org/officeDocument/2006/relationships/image" Target="../media/image2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6.png"/><Relationship Id="rId4" Type="http://schemas.openxmlformats.org/officeDocument/2006/relationships/image" Target="../media/image30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7.jpg"/><Relationship Id="rId4" Type="http://schemas.openxmlformats.org/officeDocument/2006/relationships/hyperlink" Target="http://drive.google.com/file/d/1-g92TZbqoS3Eyi0CIHu9S-6O0UoDIAbd/view" TargetMode="External"/><Relationship Id="rId5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4.jpg"/><Relationship Id="rId4" Type="http://schemas.openxmlformats.org/officeDocument/2006/relationships/image" Target="../media/image3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0.jpg"/><Relationship Id="rId4" Type="http://schemas.openxmlformats.org/officeDocument/2006/relationships/image" Target="../media/image32.jpg"/><Relationship Id="rId5" Type="http://schemas.openxmlformats.org/officeDocument/2006/relationships/image" Target="../media/image31.png"/><Relationship Id="rId6" Type="http://schemas.openxmlformats.org/officeDocument/2006/relationships/image" Target="../media/image35.jpg"/><Relationship Id="rId7" Type="http://schemas.openxmlformats.org/officeDocument/2006/relationships/hyperlink" Target="http://drive.google.com/file/d/1stZ1t6k1zrtWBjfEdXIQiyI54TpV4dLv/view" TargetMode="External"/><Relationship Id="rId8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3.png"/><Relationship Id="rId4" Type="http://schemas.openxmlformats.org/officeDocument/2006/relationships/image" Target="../media/image4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8.png"/><Relationship Id="rId4" Type="http://schemas.openxmlformats.org/officeDocument/2006/relationships/image" Target="../media/image37.png"/><Relationship Id="rId5" Type="http://schemas.openxmlformats.org/officeDocument/2006/relationships/image" Target="../media/image39.png"/><Relationship Id="rId6" Type="http://schemas.openxmlformats.org/officeDocument/2006/relationships/image" Target="../media/image3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2.jpg"/><Relationship Id="rId4" Type="http://schemas.openxmlformats.org/officeDocument/2006/relationships/image" Target="../media/image43.png"/><Relationship Id="rId5" Type="http://schemas.openxmlformats.org/officeDocument/2006/relationships/image" Target="../media/image4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eior.by/catalog_lecture/5-klass/nemetskiy-yazyk/70.php" TargetMode="External"/><Relationship Id="rId4" Type="http://schemas.openxmlformats.org/officeDocument/2006/relationships/image" Target="../media/image14.png"/><Relationship Id="rId5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image" Target="../media/image2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jpg"/><Relationship Id="rId4" Type="http://schemas.openxmlformats.org/officeDocument/2006/relationships/image" Target="../media/image1.png"/><Relationship Id="rId5" Type="http://schemas.openxmlformats.org/officeDocument/2006/relationships/image" Target="../media/image5.png"/><Relationship Id="rId6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Relationship Id="rId4" Type="http://schemas.openxmlformats.org/officeDocument/2006/relationships/image" Target="../media/image12.png"/><Relationship Id="rId5" Type="http://schemas.openxmlformats.org/officeDocument/2006/relationships/image" Target="../media/image2.jpg"/><Relationship Id="rId6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jpg"/><Relationship Id="rId4" Type="http://schemas.openxmlformats.org/officeDocument/2006/relationships/image" Target="../media/image18.png"/><Relationship Id="rId5" Type="http://schemas.openxmlformats.org/officeDocument/2006/relationships/image" Target="../media/image1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8.png"/><Relationship Id="rId4" Type="http://schemas.openxmlformats.org/officeDocument/2006/relationships/image" Target="../media/image23.png"/><Relationship Id="rId5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oogle Shape;143;p1"/>
          <p:cNvGrpSpPr/>
          <p:nvPr/>
        </p:nvGrpSpPr>
        <p:grpSpPr>
          <a:xfrm>
            <a:off x="1937970" y="258010"/>
            <a:ext cx="8326501" cy="1923716"/>
            <a:chOff x="1374075" y="0"/>
            <a:chExt cx="8326501" cy="1923716"/>
          </a:xfrm>
        </p:grpSpPr>
        <p:sp>
          <p:nvSpPr>
            <p:cNvPr id="144" name="Google Shape;144;p1"/>
            <p:cNvSpPr/>
            <p:nvPr/>
          </p:nvSpPr>
          <p:spPr>
            <a:xfrm rot="10800000">
              <a:off x="2335933" y="0"/>
              <a:ext cx="7364643" cy="1923716"/>
            </a:xfrm>
            <a:prstGeom prst="homePlate">
              <a:avLst>
                <a:gd fmla="val 50000" name="adj"/>
              </a:avLst>
            </a:prstGeom>
            <a:solidFill>
              <a:srgbClr val="00B050"/>
            </a:solidFill>
            <a:ln cap="rnd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" name="Google Shape;145;p1"/>
            <p:cNvSpPr txBox="1"/>
            <p:nvPr/>
          </p:nvSpPr>
          <p:spPr>
            <a:xfrm>
              <a:off x="2816862" y="0"/>
              <a:ext cx="6883714" cy="19237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67625" lIns="848300" spcFirstLastPara="1" rIns="312925" wrap="square" tIns="1676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21730"/>
                </a:buClr>
                <a:buSzPts val="4400"/>
                <a:buFont typeface="Corben"/>
                <a:buNone/>
              </a:pPr>
              <a:r>
                <a:rPr b="0" i="0" lang="de-DE" sz="4400" u="none" cap="none" strike="noStrike">
                  <a:solidFill>
                    <a:schemeClr val="lt1"/>
                  </a:solidFill>
                  <a:latin typeface="Corben"/>
                  <a:ea typeface="Corben"/>
                  <a:cs typeface="Corben"/>
                  <a:sym typeface="Corben"/>
                </a:rPr>
                <a:t>Alles klar, </a:t>
              </a:r>
              <a:endParaRPr>
                <a:solidFill>
                  <a:schemeClr val="lt1"/>
                </a:solidFill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21730"/>
                </a:buClr>
                <a:buSzPts val="4400"/>
                <a:buFont typeface="Corben"/>
                <a:buNone/>
              </a:pPr>
              <a:r>
                <a:rPr b="0" i="0" lang="de-DE" sz="4400" u="none" cap="none" strike="noStrike">
                  <a:solidFill>
                    <a:schemeClr val="lt1"/>
                  </a:solidFill>
                  <a:latin typeface="Corben"/>
                  <a:ea typeface="Corben"/>
                  <a:cs typeface="Corben"/>
                  <a:sym typeface="Corben"/>
                </a:rPr>
                <a:t>keine Fragen!</a:t>
              </a:r>
              <a:endParaRPr b="0" i="0" sz="4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46" name="Google Shape;146;p1"/>
            <p:cNvSpPr/>
            <p:nvPr/>
          </p:nvSpPr>
          <p:spPr>
            <a:xfrm>
              <a:off x="1374075" y="0"/>
              <a:ext cx="1923716" cy="1923716"/>
            </a:xfrm>
            <a:prstGeom prst="ellipse">
              <a:avLst/>
            </a:pr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 cap="rnd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47" name="Google Shape;147;p1"/>
          <p:cNvGrpSpPr/>
          <p:nvPr/>
        </p:nvGrpSpPr>
        <p:grpSpPr>
          <a:xfrm>
            <a:off x="1937970" y="2328275"/>
            <a:ext cx="8326501" cy="1923716"/>
            <a:chOff x="1374075" y="0"/>
            <a:chExt cx="8326501" cy="1923716"/>
          </a:xfrm>
        </p:grpSpPr>
        <p:sp>
          <p:nvSpPr>
            <p:cNvPr id="148" name="Google Shape;148;p1"/>
            <p:cNvSpPr/>
            <p:nvPr/>
          </p:nvSpPr>
          <p:spPr>
            <a:xfrm rot="10800000">
              <a:off x="2335933" y="0"/>
              <a:ext cx="7364643" cy="1923716"/>
            </a:xfrm>
            <a:prstGeom prst="homePlate">
              <a:avLst>
                <a:gd fmla="val 50000" name="adj"/>
              </a:avLst>
            </a:prstGeom>
            <a:solidFill>
              <a:srgbClr val="FFC000"/>
            </a:solidFill>
            <a:ln cap="rnd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" name="Google Shape;149;p1"/>
            <p:cNvSpPr txBox="1"/>
            <p:nvPr/>
          </p:nvSpPr>
          <p:spPr>
            <a:xfrm>
              <a:off x="2816862" y="0"/>
              <a:ext cx="6883714" cy="19237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52400" lIns="848300" spcFirstLastPara="1" rIns="284475" wrap="square" tIns="1524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21730"/>
                </a:buClr>
                <a:buSzPts val="4000"/>
                <a:buFont typeface="Corben"/>
                <a:buNone/>
              </a:pPr>
              <a:r>
                <a:rPr b="0" i="0" lang="de-DE" sz="4000" u="none" cap="none" strike="noStrike">
                  <a:solidFill>
                    <a:schemeClr val="lt1"/>
                  </a:solidFill>
                  <a:latin typeface="Corben"/>
                  <a:ea typeface="Corben"/>
                  <a:cs typeface="Corben"/>
                  <a:sym typeface="Corben"/>
                </a:rPr>
                <a:t>Es gibt </a:t>
              </a:r>
              <a:endParaRPr>
                <a:solidFill>
                  <a:schemeClr val="lt1"/>
                </a:solidFill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21730"/>
                </a:buClr>
                <a:buSzPts val="4000"/>
                <a:buFont typeface="Corben"/>
                <a:buNone/>
              </a:pPr>
              <a:r>
                <a:rPr b="0" i="0" lang="de-DE" sz="4000" u="none" cap="none" strike="noStrike">
                  <a:solidFill>
                    <a:schemeClr val="lt1"/>
                  </a:solidFill>
                  <a:latin typeface="Corben"/>
                  <a:ea typeface="Corben"/>
                  <a:cs typeface="Corben"/>
                  <a:sym typeface="Corben"/>
                </a:rPr>
                <a:t>ein kleines Problem.</a:t>
              </a:r>
              <a:endParaRPr b="0" i="0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50" name="Google Shape;150;p1"/>
            <p:cNvSpPr/>
            <p:nvPr/>
          </p:nvSpPr>
          <p:spPr>
            <a:xfrm>
              <a:off x="1374075" y="0"/>
              <a:ext cx="1923716" cy="1923716"/>
            </a:xfrm>
            <a:prstGeom prst="ellipse">
              <a:avLst/>
            </a:pr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 cap="rnd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51" name="Google Shape;151;p1"/>
          <p:cNvGrpSpPr/>
          <p:nvPr/>
        </p:nvGrpSpPr>
        <p:grpSpPr>
          <a:xfrm>
            <a:off x="1937970" y="4398540"/>
            <a:ext cx="8326501" cy="1923716"/>
            <a:chOff x="1374075" y="0"/>
            <a:chExt cx="8326501" cy="1923716"/>
          </a:xfrm>
        </p:grpSpPr>
        <p:sp>
          <p:nvSpPr>
            <p:cNvPr id="152" name="Google Shape;152;p1"/>
            <p:cNvSpPr/>
            <p:nvPr/>
          </p:nvSpPr>
          <p:spPr>
            <a:xfrm rot="10800000">
              <a:off x="2335933" y="0"/>
              <a:ext cx="7364643" cy="1923716"/>
            </a:xfrm>
            <a:prstGeom prst="homePlate">
              <a:avLst>
                <a:gd fmla="val 50000" name="adj"/>
              </a:avLst>
            </a:prstGeom>
            <a:solidFill>
              <a:srgbClr val="C00000"/>
            </a:solidFill>
            <a:ln cap="rnd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" name="Google Shape;153;p1"/>
            <p:cNvSpPr txBox="1"/>
            <p:nvPr/>
          </p:nvSpPr>
          <p:spPr>
            <a:xfrm>
              <a:off x="2816862" y="0"/>
              <a:ext cx="6883714" cy="19237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52400" lIns="848300" spcFirstLastPara="1" rIns="284475" wrap="square" tIns="1524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21730"/>
                </a:buClr>
                <a:buSzPts val="4000"/>
                <a:buFont typeface="Corben"/>
                <a:buNone/>
              </a:pPr>
              <a:r>
                <a:rPr b="0" i="0" lang="de-DE" sz="4000" u="none" cap="none" strike="noStrike">
                  <a:solidFill>
                    <a:schemeClr val="lt1"/>
                  </a:solidFill>
                  <a:latin typeface="Corben"/>
                  <a:ea typeface="Corben"/>
                  <a:cs typeface="Corben"/>
                  <a:sym typeface="Corben"/>
                </a:rPr>
                <a:t>Ich verstehe nicht! Helfen Sie mir bitte!</a:t>
              </a:r>
              <a:endParaRPr b="0" i="0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54" name="Google Shape;154;p1"/>
            <p:cNvSpPr/>
            <p:nvPr/>
          </p:nvSpPr>
          <p:spPr>
            <a:xfrm>
              <a:off x="1374075" y="0"/>
              <a:ext cx="1923716" cy="1923716"/>
            </a:xfrm>
            <a:prstGeom prst="ellipse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 cap="rnd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6" name="Google Shape;226;p10"/>
          <p:cNvGrpSpPr/>
          <p:nvPr/>
        </p:nvGrpSpPr>
        <p:grpSpPr>
          <a:xfrm>
            <a:off x="6068253" y="5126864"/>
            <a:ext cx="5955424" cy="1597050"/>
            <a:chOff x="0" y="359395"/>
            <a:chExt cx="5955424" cy="1597050"/>
          </a:xfrm>
        </p:grpSpPr>
        <p:sp>
          <p:nvSpPr>
            <p:cNvPr id="227" name="Google Shape;227;p10"/>
            <p:cNvSpPr/>
            <p:nvPr/>
          </p:nvSpPr>
          <p:spPr>
            <a:xfrm>
              <a:off x="0" y="359395"/>
              <a:ext cx="5955424" cy="1597050"/>
            </a:xfrm>
            <a:prstGeom prst="roundRect">
              <a:avLst>
                <a:gd fmla="val 16667" name="adj"/>
              </a:avLst>
            </a:prstGeom>
            <a:solidFill>
              <a:srgbClr val="022F61"/>
            </a:solidFill>
            <a:ln cap="rnd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8" name="Google Shape;228;p10"/>
            <p:cNvSpPr txBox="1"/>
            <p:nvPr/>
          </p:nvSpPr>
          <p:spPr>
            <a:xfrm>
              <a:off x="77962" y="437357"/>
              <a:ext cx="5799500" cy="14411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47650" lIns="247650" spcFirstLastPara="1" rIns="247650" wrap="square" tIns="2476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500"/>
                <a:buFont typeface="Corben"/>
                <a:buNone/>
              </a:pPr>
              <a:r>
                <a:rPr b="0" lang="de-DE" sz="6500">
                  <a:solidFill>
                    <a:schemeClr val="lt1"/>
                  </a:solidFill>
                  <a:latin typeface="Corben"/>
                  <a:ea typeface="Corben"/>
                  <a:cs typeface="Corben"/>
                  <a:sym typeface="Corben"/>
                </a:rPr>
                <a:t>Vera Müller</a:t>
              </a:r>
              <a:endParaRPr sz="65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pic>
        <p:nvPicPr>
          <p:cNvPr descr="https://s1.1zoom.ru/big7/616/Little_girls_Grass_419620.jpg" id="229" name="Google Shape;229;p10"/>
          <p:cNvPicPr preferRelativeResize="0"/>
          <p:nvPr/>
        </p:nvPicPr>
        <p:blipFill rotWithShape="1">
          <a:blip r:embed="rId3">
            <a:alphaModFix/>
          </a:blip>
          <a:srcRect b="0" l="28424" r="6230" t="7606"/>
          <a:stretch/>
        </p:blipFill>
        <p:spPr>
          <a:xfrm>
            <a:off x="247482" y="696035"/>
            <a:ext cx="5866077" cy="5527344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76200" rotWithShape="0" algn="tl" dir="7800000" dist="38100">
              <a:srgbClr val="000000">
                <a:alpha val="40000"/>
              </a:srgbClr>
            </a:outerShdw>
          </a:effectLst>
        </p:spPr>
      </p:pic>
      <p:pic>
        <p:nvPicPr>
          <p:cNvPr descr="https://newwind64.ru/wp-content/uploads/2018/12/1.jpg" id="230" name="Google Shape;230;p10"/>
          <p:cNvPicPr preferRelativeResize="0"/>
          <p:nvPr/>
        </p:nvPicPr>
        <p:blipFill rotWithShape="1">
          <a:blip r:embed="rId4">
            <a:alphaModFix/>
          </a:blip>
          <a:srcRect b="12534" l="7908" r="7006" t="10622"/>
          <a:stretch/>
        </p:blipFill>
        <p:spPr>
          <a:xfrm rot="-1084742">
            <a:off x="6315089" y="1802104"/>
            <a:ext cx="3937896" cy="26986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52353" y="3471443"/>
            <a:ext cx="10259635" cy="30570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s1.1zoom.ru/big7/616/Little_girls_Grass_419620.jpg" id="236" name="Google Shape;236;p11"/>
          <p:cNvPicPr preferRelativeResize="0"/>
          <p:nvPr/>
        </p:nvPicPr>
        <p:blipFill rotWithShape="1">
          <a:blip r:embed="rId4">
            <a:alphaModFix/>
          </a:blip>
          <a:srcRect b="0" l="28424" r="6230" t="7606"/>
          <a:stretch/>
        </p:blipFill>
        <p:spPr>
          <a:xfrm>
            <a:off x="220187" y="106717"/>
            <a:ext cx="3350604" cy="3157125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76200" rotWithShape="0" algn="tl" dir="7800000" dist="3810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Картинки по запросу &quot;петух кукарекает фото&quot;" id="241" name="Google Shape;241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0309" y="370260"/>
            <a:ext cx="9395620" cy="6239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12" title="Пение птиц - Петух (www.hotplayer.ru).mp3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175494" y="152400"/>
            <a:ext cx="1120025" cy="112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7" name="Google Shape;247;p13"/>
          <p:cNvGrpSpPr/>
          <p:nvPr/>
        </p:nvGrpSpPr>
        <p:grpSpPr>
          <a:xfrm>
            <a:off x="972080" y="686942"/>
            <a:ext cx="4649787" cy="936000"/>
            <a:chOff x="0" y="1142"/>
            <a:chExt cx="4649787" cy="936000"/>
          </a:xfrm>
        </p:grpSpPr>
        <p:sp>
          <p:nvSpPr>
            <p:cNvPr id="248" name="Google Shape;248;p13"/>
            <p:cNvSpPr/>
            <p:nvPr/>
          </p:nvSpPr>
          <p:spPr>
            <a:xfrm>
              <a:off x="0" y="1142"/>
              <a:ext cx="4649787" cy="936000"/>
            </a:xfrm>
            <a:prstGeom prst="roundRect">
              <a:avLst>
                <a:gd fmla="val 16667" name="adj"/>
              </a:avLst>
            </a:prstGeom>
            <a:solidFill>
              <a:srgbClr val="4F7617"/>
            </a:solidFill>
            <a:ln cap="rnd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" name="Google Shape;249;p13"/>
            <p:cNvSpPr txBox="1"/>
            <p:nvPr/>
          </p:nvSpPr>
          <p:spPr>
            <a:xfrm>
              <a:off x="45692" y="46834"/>
              <a:ext cx="4558403" cy="8446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7150" lIns="137150" spcFirstLastPara="1" rIns="137150" wrap="square" tIns="1371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600"/>
                <a:buFont typeface="Corben"/>
                <a:buNone/>
              </a:pPr>
              <a:r>
                <a:rPr b="0" lang="de-DE" sz="3600">
                  <a:solidFill>
                    <a:schemeClr val="lt1"/>
                  </a:solidFill>
                  <a:latin typeface="Corben"/>
                  <a:ea typeface="Corben"/>
                  <a:cs typeface="Corben"/>
                  <a:sym typeface="Corben"/>
                </a:rPr>
                <a:t>Gut </a:t>
              </a:r>
              <a:endParaRPr sz="23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grpSp>
        <p:nvGrpSpPr>
          <p:cNvPr id="250" name="Google Shape;250;p13"/>
          <p:cNvGrpSpPr/>
          <p:nvPr/>
        </p:nvGrpSpPr>
        <p:grpSpPr>
          <a:xfrm>
            <a:off x="6079066" y="691228"/>
            <a:ext cx="4665134" cy="954720"/>
            <a:chOff x="0" y="5429"/>
            <a:chExt cx="4665134" cy="954720"/>
          </a:xfrm>
        </p:grpSpPr>
        <p:sp>
          <p:nvSpPr>
            <p:cNvPr id="251" name="Google Shape;251;p13"/>
            <p:cNvSpPr/>
            <p:nvPr/>
          </p:nvSpPr>
          <p:spPr>
            <a:xfrm>
              <a:off x="0" y="5429"/>
              <a:ext cx="4665134" cy="954720"/>
            </a:xfrm>
            <a:prstGeom prst="roundRect">
              <a:avLst>
                <a:gd fmla="val 16667" name="adj"/>
              </a:avLst>
            </a:prstGeom>
            <a:solidFill>
              <a:srgbClr val="C00000"/>
            </a:solidFill>
            <a:ln cap="rnd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" name="Google Shape;252;p13"/>
            <p:cNvSpPr txBox="1"/>
            <p:nvPr/>
          </p:nvSpPr>
          <p:spPr>
            <a:xfrm>
              <a:off x="46606" y="52035"/>
              <a:ext cx="4571922" cy="8615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7150" lIns="137150" spcFirstLastPara="1" rIns="137150" wrap="square" tIns="1371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600"/>
                <a:buFont typeface="Corben"/>
                <a:buNone/>
              </a:pPr>
              <a:r>
                <a:rPr b="0" lang="de-DE" sz="3600">
                  <a:solidFill>
                    <a:schemeClr val="lt1"/>
                  </a:solidFill>
                  <a:latin typeface="Corben"/>
                  <a:ea typeface="Corben"/>
                  <a:cs typeface="Corben"/>
                  <a:sym typeface="Corben"/>
                </a:rPr>
                <a:t>Nicht gut </a:t>
              </a:r>
              <a:endParaRPr sz="3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pic>
        <p:nvPicPr>
          <p:cNvPr descr="https://slide-share.ru/image/2271476.jpeg" id="253" name="Google Shape;253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60108" y="2058907"/>
            <a:ext cx="3753134" cy="4273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53813" y="2582319"/>
            <a:ext cx="4390590" cy="32261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i.pinimg.com/736x/93/a3/98/93a3984673055440e2d8fde28c63da84.jpg" id="259" name="Google Shape;25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4914" y="2779585"/>
            <a:ext cx="3140360" cy="3925451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76200" rotWithShape="0" algn="tl" dir="7800000" dist="38100">
              <a:srgbClr val="000000">
                <a:alpha val="40000"/>
              </a:srgbClr>
            </a:outerShdw>
          </a:effectLst>
        </p:spPr>
      </p:pic>
      <p:pic>
        <p:nvPicPr>
          <p:cNvPr descr="https://avatars.mds.yandex.net/get-pdb/2339219/36ba930a-cb4b-4f03-bb51-8175fa41430a/s1200" id="260" name="Google Shape;260;p14"/>
          <p:cNvPicPr preferRelativeResize="0"/>
          <p:nvPr/>
        </p:nvPicPr>
        <p:blipFill rotWithShape="1">
          <a:blip r:embed="rId4">
            <a:alphaModFix/>
          </a:blip>
          <a:srcRect b="29128" l="26800" r="22950" t="0"/>
          <a:stretch/>
        </p:blipFill>
        <p:spPr>
          <a:xfrm>
            <a:off x="8688634" y="674960"/>
            <a:ext cx="3406787" cy="4004159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76200" rotWithShape="0" algn="tl" dir="7800000" dist="38100">
              <a:srgbClr val="000000">
                <a:alpha val="40000"/>
              </a:srgbClr>
            </a:outerShdw>
          </a:effectLst>
        </p:spPr>
      </p:pic>
      <p:pic>
        <p:nvPicPr>
          <p:cNvPr id="261" name="Google Shape;261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52083" y="3089629"/>
            <a:ext cx="3879650" cy="3499876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76200" rotWithShape="0" algn="tl" dir="7800000" dist="38100">
              <a:srgbClr val="000000">
                <a:alpha val="40000"/>
              </a:srgbClr>
            </a:outerShdw>
          </a:effectLst>
        </p:spPr>
      </p:pic>
      <p:pic>
        <p:nvPicPr>
          <p:cNvPr descr="http://vev.ru/uploads/images/00/03/07/2011/08/07/5-1_original.jpg" id="262" name="Google Shape;262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863055" y="581460"/>
            <a:ext cx="3185970" cy="3982462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76200" rotWithShape="0" algn="tl" dir="7800000" dist="38100">
              <a:srgbClr val="000000">
                <a:alpha val="40000"/>
              </a:srgbClr>
            </a:outerShdw>
          </a:effectLst>
        </p:spPr>
      </p:pic>
      <p:grpSp>
        <p:nvGrpSpPr>
          <p:cNvPr id="263" name="Google Shape;263;p14"/>
          <p:cNvGrpSpPr/>
          <p:nvPr/>
        </p:nvGrpSpPr>
        <p:grpSpPr>
          <a:xfrm>
            <a:off x="1129070" y="5810123"/>
            <a:ext cx="3511170" cy="852861"/>
            <a:chOff x="0" y="1142"/>
            <a:chExt cx="4649787" cy="936000"/>
          </a:xfrm>
        </p:grpSpPr>
        <p:sp>
          <p:nvSpPr>
            <p:cNvPr id="264" name="Google Shape;264;p14"/>
            <p:cNvSpPr/>
            <p:nvPr/>
          </p:nvSpPr>
          <p:spPr>
            <a:xfrm>
              <a:off x="0" y="1142"/>
              <a:ext cx="4649787" cy="936000"/>
            </a:xfrm>
            <a:prstGeom prst="roundRect">
              <a:avLst>
                <a:gd fmla="val 16667" name="adj"/>
              </a:avLst>
            </a:prstGeom>
            <a:solidFill>
              <a:srgbClr val="7030A0"/>
            </a:solidFill>
            <a:ln cap="rnd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" name="Google Shape;265;p14"/>
            <p:cNvSpPr/>
            <p:nvPr/>
          </p:nvSpPr>
          <p:spPr>
            <a:xfrm>
              <a:off x="45692" y="46834"/>
              <a:ext cx="4558403" cy="844616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txBody>
            <a:bodyPr anchorCtr="0" anchor="ctr" bIns="137150" lIns="137150" spcFirstLastPara="1" rIns="137150" wrap="square" tIns="1371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de-DE" sz="3600">
                  <a:solidFill>
                    <a:schemeClr val="lt1"/>
                  </a:solidFill>
                  <a:latin typeface="Corben"/>
                  <a:ea typeface="Corben"/>
                  <a:cs typeface="Corben"/>
                  <a:sym typeface="Corben"/>
                </a:rPr>
                <a:t>Christian</a:t>
              </a:r>
              <a:endParaRPr sz="23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grpSp>
        <p:nvGrpSpPr>
          <p:cNvPr id="266" name="Google Shape;266;p14"/>
          <p:cNvGrpSpPr/>
          <p:nvPr/>
        </p:nvGrpSpPr>
        <p:grpSpPr>
          <a:xfrm>
            <a:off x="9698461" y="4496044"/>
            <a:ext cx="2425068" cy="937213"/>
            <a:chOff x="5392" y="82362"/>
            <a:chExt cx="4670503" cy="936000"/>
          </a:xfrm>
        </p:grpSpPr>
        <p:sp>
          <p:nvSpPr>
            <p:cNvPr id="267" name="Google Shape;267;p14"/>
            <p:cNvSpPr/>
            <p:nvPr/>
          </p:nvSpPr>
          <p:spPr>
            <a:xfrm>
              <a:off x="26108" y="82362"/>
              <a:ext cx="4649787" cy="936000"/>
            </a:xfrm>
            <a:prstGeom prst="roundRect">
              <a:avLst>
                <a:gd fmla="val 16667" name="adj"/>
              </a:avLst>
            </a:prstGeom>
            <a:solidFill>
              <a:srgbClr val="7030A0"/>
            </a:solidFill>
            <a:ln cap="rnd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" name="Google Shape;268;p14"/>
            <p:cNvSpPr/>
            <p:nvPr/>
          </p:nvSpPr>
          <p:spPr>
            <a:xfrm>
              <a:off x="5392" y="142160"/>
              <a:ext cx="4558403" cy="844616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txBody>
            <a:bodyPr anchorCtr="0" anchor="ctr" bIns="137150" lIns="137150" spcFirstLastPara="1" rIns="137150" wrap="square" tIns="1371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de-DE" sz="3600">
                  <a:solidFill>
                    <a:schemeClr val="lt1"/>
                  </a:solidFill>
                  <a:latin typeface="Corben"/>
                  <a:ea typeface="Corben"/>
                  <a:cs typeface="Corben"/>
                  <a:sym typeface="Corben"/>
                </a:rPr>
                <a:t>Max</a:t>
              </a:r>
              <a:endParaRPr sz="23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grpSp>
        <p:nvGrpSpPr>
          <p:cNvPr id="269" name="Google Shape;269;p14"/>
          <p:cNvGrpSpPr/>
          <p:nvPr/>
        </p:nvGrpSpPr>
        <p:grpSpPr>
          <a:xfrm>
            <a:off x="5235446" y="355961"/>
            <a:ext cx="2978379" cy="793836"/>
            <a:chOff x="0" y="1142"/>
            <a:chExt cx="4649787" cy="936000"/>
          </a:xfrm>
        </p:grpSpPr>
        <p:sp>
          <p:nvSpPr>
            <p:cNvPr id="270" name="Google Shape;270;p14"/>
            <p:cNvSpPr/>
            <p:nvPr/>
          </p:nvSpPr>
          <p:spPr>
            <a:xfrm>
              <a:off x="0" y="1142"/>
              <a:ext cx="4649787" cy="936000"/>
            </a:xfrm>
            <a:prstGeom prst="roundRect">
              <a:avLst>
                <a:gd fmla="val 16667" name="adj"/>
              </a:avLst>
            </a:prstGeom>
            <a:solidFill>
              <a:srgbClr val="7030A0"/>
            </a:solidFill>
            <a:ln cap="rnd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" name="Google Shape;271;p14"/>
            <p:cNvSpPr/>
            <p:nvPr/>
          </p:nvSpPr>
          <p:spPr>
            <a:xfrm>
              <a:off x="45692" y="46834"/>
              <a:ext cx="4558403" cy="844616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txBody>
            <a:bodyPr anchorCtr="0" anchor="ctr" bIns="137150" lIns="137150" spcFirstLastPara="1" rIns="137150" wrap="square" tIns="1371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de-DE" sz="3600">
                  <a:solidFill>
                    <a:schemeClr val="lt1"/>
                  </a:solidFill>
                  <a:latin typeface="Corben"/>
                  <a:ea typeface="Corben"/>
                  <a:cs typeface="Corben"/>
                  <a:sym typeface="Corben"/>
                </a:rPr>
                <a:t>Hanna</a:t>
              </a:r>
              <a:endParaRPr sz="23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grpSp>
        <p:nvGrpSpPr>
          <p:cNvPr id="272" name="Google Shape;272;p14"/>
          <p:cNvGrpSpPr/>
          <p:nvPr/>
        </p:nvGrpSpPr>
        <p:grpSpPr>
          <a:xfrm>
            <a:off x="6670447" y="5897398"/>
            <a:ext cx="3577783" cy="882881"/>
            <a:chOff x="0" y="1142"/>
            <a:chExt cx="4649800" cy="936000"/>
          </a:xfrm>
        </p:grpSpPr>
        <p:sp>
          <p:nvSpPr>
            <p:cNvPr id="273" name="Google Shape;273;p14"/>
            <p:cNvSpPr/>
            <p:nvPr/>
          </p:nvSpPr>
          <p:spPr>
            <a:xfrm>
              <a:off x="0" y="1142"/>
              <a:ext cx="4649787" cy="936000"/>
            </a:xfrm>
            <a:prstGeom prst="roundRect">
              <a:avLst>
                <a:gd fmla="val 16667" name="adj"/>
              </a:avLst>
            </a:prstGeom>
            <a:solidFill>
              <a:srgbClr val="7030A0"/>
            </a:solidFill>
            <a:ln cap="rnd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" name="Google Shape;274;p14"/>
            <p:cNvSpPr/>
            <p:nvPr/>
          </p:nvSpPr>
          <p:spPr>
            <a:xfrm>
              <a:off x="86500" y="125495"/>
              <a:ext cx="4563300" cy="6873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txBody>
            <a:bodyPr anchorCtr="0" anchor="ctr" bIns="137150" lIns="137150" spcFirstLastPara="1" rIns="137150" wrap="square" tIns="1371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de-DE" sz="3600">
                  <a:solidFill>
                    <a:schemeClr val="lt1"/>
                  </a:solidFill>
                  <a:latin typeface="Corben"/>
                  <a:ea typeface="Corben"/>
                  <a:cs typeface="Corben"/>
                  <a:sym typeface="Corben"/>
                </a:rPr>
                <a:t>K</a:t>
              </a:r>
              <a:r>
                <a:rPr lang="de-DE" sz="3600">
                  <a:solidFill>
                    <a:schemeClr val="lt1"/>
                  </a:solidFill>
                  <a:latin typeface="Corben"/>
                  <a:ea typeface="Corben"/>
                  <a:cs typeface="Corben"/>
                  <a:sym typeface="Corben"/>
                </a:rPr>
                <a:t>atharina</a:t>
              </a:r>
              <a:endParaRPr sz="23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pic>
        <p:nvPicPr>
          <p:cNvPr id="275" name="Google Shape;275;p14" title="Text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53700" y="749926"/>
            <a:ext cx="937200" cy="93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0" name="Google Shape;280;p15"/>
          <p:cNvGrpSpPr/>
          <p:nvPr/>
        </p:nvGrpSpPr>
        <p:grpSpPr>
          <a:xfrm>
            <a:off x="1424190" y="3700297"/>
            <a:ext cx="9681701" cy="2279371"/>
            <a:chOff x="167402" y="1114"/>
            <a:chExt cx="9681701" cy="2279371"/>
          </a:xfrm>
        </p:grpSpPr>
        <p:sp>
          <p:nvSpPr>
            <p:cNvPr id="281" name="Google Shape;281;p15"/>
            <p:cNvSpPr/>
            <p:nvPr/>
          </p:nvSpPr>
          <p:spPr>
            <a:xfrm rot="10800000">
              <a:off x="1134448" y="1114"/>
              <a:ext cx="8714655" cy="2279371"/>
            </a:xfrm>
            <a:prstGeom prst="homePlate">
              <a:avLst>
                <a:gd fmla="val 50000" name="adj"/>
              </a:avLst>
            </a:prstGeom>
            <a:solidFill>
              <a:srgbClr val="022F61"/>
            </a:solidFill>
            <a:ln cap="rnd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" name="Google Shape;282;p15"/>
            <p:cNvSpPr txBox="1"/>
            <p:nvPr/>
          </p:nvSpPr>
          <p:spPr>
            <a:xfrm>
              <a:off x="1704291" y="1114"/>
              <a:ext cx="8144812" cy="22793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05725" lIns="1005125" spcFirstLastPara="1" rIns="384025" wrap="square" tIns="205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5400"/>
                <a:buFont typeface="Corben"/>
                <a:buNone/>
              </a:pPr>
              <a:r>
                <a:rPr b="0" lang="de-DE" sz="4500">
                  <a:solidFill>
                    <a:schemeClr val="lt1"/>
                  </a:solidFill>
                  <a:latin typeface="Corben"/>
                  <a:ea typeface="Corben"/>
                  <a:cs typeface="Corben"/>
                  <a:sym typeface="Corben"/>
                </a:rPr>
                <a:t>- Ist das Dorfleben schön? Warum?</a:t>
              </a:r>
              <a:endParaRPr sz="45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700"/>
                <a:buFont typeface="Century Gothic"/>
                <a:buNone/>
              </a:pPr>
              <a:r>
                <a:t/>
              </a:r>
              <a:endParaRPr b="1" sz="27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83" name="Google Shape;283;p15"/>
            <p:cNvSpPr/>
            <p:nvPr/>
          </p:nvSpPr>
          <p:spPr>
            <a:xfrm>
              <a:off x="167402" y="1114"/>
              <a:ext cx="2279371" cy="2279371"/>
            </a:xfrm>
            <a:prstGeom prst="ellipse">
              <a:avLst/>
            </a:pr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 cap="rnd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284" name="Google Shape;284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52820" y="325192"/>
            <a:ext cx="5245872" cy="30158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Google Shape;289;p16"/>
          <p:cNvGrpSpPr/>
          <p:nvPr/>
        </p:nvGrpSpPr>
        <p:grpSpPr>
          <a:xfrm>
            <a:off x="331286" y="321874"/>
            <a:ext cx="4020906" cy="1439099"/>
            <a:chOff x="0" y="0"/>
            <a:chExt cx="4020906" cy="1439099"/>
          </a:xfrm>
        </p:grpSpPr>
        <p:sp>
          <p:nvSpPr>
            <p:cNvPr id="290" name="Google Shape;290;p16"/>
            <p:cNvSpPr/>
            <p:nvPr/>
          </p:nvSpPr>
          <p:spPr>
            <a:xfrm>
              <a:off x="0" y="0"/>
              <a:ext cx="4020906" cy="1439099"/>
            </a:xfrm>
            <a:prstGeom prst="roundRect">
              <a:avLst>
                <a:gd fmla="val 16667" name="adj"/>
              </a:avLst>
            </a:prstGeom>
            <a:solidFill>
              <a:srgbClr val="022F61"/>
            </a:solidFill>
            <a:ln cap="rnd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1" name="Google Shape;291;p16"/>
            <p:cNvSpPr txBox="1"/>
            <p:nvPr/>
          </p:nvSpPr>
          <p:spPr>
            <a:xfrm>
              <a:off x="70251" y="70251"/>
              <a:ext cx="3880404" cy="129859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28600" lIns="228600" spcFirstLastPara="1" rIns="228600" wrap="square" tIns="2286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0"/>
                <a:buFont typeface="Century Gothic"/>
                <a:buNone/>
              </a:pPr>
              <a:r>
                <a:rPr b="1" lang="de-DE" sz="600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Cinquain</a:t>
              </a:r>
              <a:endParaRPr b="1" sz="6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pic>
        <p:nvPicPr>
          <p:cNvPr id="292" name="Google Shape;292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1286" y="2848709"/>
            <a:ext cx="5419814" cy="3871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40902" y="2848709"/>
            <a:ext cx="5390784" cy="38684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23538" y="321874"/>
            <a:ext cx="4657748" cy="24203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549720" y="321874"/>
            <a:ext cx="1684026" cy="1684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0" name="Google Shape;300;p17"/>
          <p:cNvGrpSpPr/>
          <p:nvPr/>
        </p:nvGrpSpPr>
        <p:grpSpPr>
          <a:xfrm>
            <a:off x="482329" y="306120"/>
            <a:ext cx="11238614" cy="1474199"/>
            <a:chOff x="0" y="0"/>
            <a:chExt cx="11238614" cy="1474199"/>
          </a:xfrm>
        </p:grpSpPr>
        <p:sp>
          <p:nvSpPr>
            <p:cNvPr id="301" name="Google Shape;301;p17"/>
            <p:cNvSpPr/>
            <p:nvPr/>
          </p:nvSpPr>
          <p:spPr>
            <a:xfrm>
              <a:off x="0" y="0"/>
              <a:ext cx="11238614" cy="1474199"/>
            </a:xfrm>
            <a:prstGeom prst="roundRect">
              <a:avLst>
                <a:gd fmla="val 16667" name="adj"/>
              </a:avLst>
            </a:prstGeom>
            <a:solidFill>
              <a:srgbClr val="022F61"/>
            </a:solidFill>
            <a:ln cap="rnd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2" name="Google Shape;302;p17"/>
            <p:cNvSpPr txBox="1"/>
            <p:nvPr/>
          </p:nvSpPr>
          <p:spPr>
            <a:xfrm>
              <a:off x="71964" y="71964"/>
              <a:ext cx="11094686" cy="13302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28600" lIns="228600" spcFirstLastPara="1" rIns="228600" wrap="square" tIns="2286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0"/>
                <a:buFont typeface="Corben"/>
                <a:buNone/>
              </a:pPr>
              <a:r>
                <a:rPr lang="de-DE" sz="6000">
                  <a:solidFill>
                    <a:schemeClr val="lt1"/>
                  </a:solidFill>
                  <a:latin typeface="Corben"/>
                  <a:ea typeface="Corben"/>
                  <a:cs typeface="Corben"/>
                  <a:sym typeface="Corben"/>
                </a:rPr>
                <a:t>Mein Ziel</a:t>
              </a:r>
              <a:endParaRPr sz="6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pic>
        <p:nvPicPr>
          <p:cNvPr descr="https://slide-share.ru/image/2387164.jpeg" id="303" name="Google Shape;303;p17"/>
          <p:cNvPicPr preferRelativeResize="0"/>
          <p:nvPr/>
        </p:nvPicPr>
        <p:blipFill rotWithShape="1">
          <a:blip r:embed="rId3">
            <a:alphaModFix/>
          </a:blip>
          <a:srcRect b="17299" l="0" r="0" t="6856"/>
          <a:stretch/>
        </p:blipFill>
        <p:spPr>
          <a:xfrm>
            <a:off x="1579834" y="370228"/>
            <a:ext cx="1923388" cy="1461212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17"/>
          <p:cNvSpPr/>
          <p:nvPr/>
        </p:nvSpPr>
        <p:spPr>
          <a:xfrm rot="-5400000">
            <a:off x="5100536" y="4019079"/>
            <a:ext cx="1112853" cy="1206325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FFC000"/>
          </a:solidFill>
          <a:ln cap="rnd" cmpd="sng" w="15875">
            <a:solidFill>
              <a:srgbClr val="02304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05" name="Google Shape;305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07782" y="3429000"/>
            <a:ext cx="2377646" cy="2371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74740" y="2976243"/>
            <a:ext cx="3462828" cy="29629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Google Shape;311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9194" y="136479"/>
            <a:ext cx="10199451" cy="65918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9871" y="0"/>
            <a:ext cx="1016432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2518" y="0"/>
            <a:ext cx="101071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77057" y="3528646"/>
            <a:ext cx="2712427" cy="27124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" name="Google Shape;175;p5"/>
          <p:cNvGrpSpPr/>
          <p:nvPr/>
        </p:nvGrpSpPr>
        <p:grpSpPr>
          <a:xfrm>
            <a:off x="1424190" y="3700297"/>
            <a:ext cx="9681701" cy="2279371"/>
            <a:chOff x="167402" y="1114"/>
            <a:chExt cx="9681701" cy="2279371"/>
          </a:xfrm>
        </p:grpSpPr>
        <p:sp>
          <p:nvSpPr>
            <p:cNvPr id="176" name="Google Shape;176;p5"/>
            <p:cNvSpPr/>
            <p:nvPr/>
          </p:nvSpPr>
          <p:spPr>
            <a:xfrm rot="10800000">
              <a:off x="1134448" y="1114"/>
              <a:ext cx="8714655" cy="2279371"/>
            </a:xfrm>
            <a:prstGeom prst="homePlate">
              <a:avLst>
                <a:gd fmla="val 50000" name="adj"/>
              </a:avLst>
            </a:prstGeom>
            <a:solidFill>
              <a:srgbClr val="022F61"/>
            </a:solidFill>
            <a:ln cap="rnd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" name="Google Shape;177;p5"/>
            <p:cNvSpPr txBox="1"/>
            <p:nvPr/>
          </p:nvSpPr>
          <p:spPr>
            <a:xfrm>
              <a:off x="1704291" y="1114"/>
              <a:ext cx="8144812" cy="22793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05725" lIns="1005125" spcFirstLastPara="1" rIns="384025" wrap="square" tIns="2057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5400"/>
                <a:buFont typeface="Corben"/>
                <a:buNone/>
              </a:pPr>
              <a:r>
                <a:rPr b="0" i="0" lang="de-DE" sz="5400" u="none" cap="none" strike="noStrike">
                  <a:solidFill>
                    <a:schemeClr val="lt1"/>
                  </a:solidFill>
                  <a:latin typeface="Corben"/>
                  <a:ea typeface="Corben"/>
                  <a:cs typeface="Corben"/>
                  <a:sym typeface="Corben"/>
                </a:rPr>
                <a:t>- </a:t>
              </a:r>
              <a:r>
                <a:rPr b="0" i="0" lang="de-DE" sz="4400" u="none" cap="none" strike="noStrike">
                  <a:solidFill>
                    <a:schemeClr val="lt1"/>
                  </a:solidFill>
                  <a:latin typeface="Corben"/>
                  <a:ea typeface="Corben"/>
                  <a:cs typeface="Corben"/>
                  <a:sym typeface="Corben"/>
                </a:rPr>
                <a:t>Ist das Dorfleben schön? Warum?</a:t>
              </a:r>
              <a:endParaRPr b="0" i="0" sz="4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700"/>
                <a:buFont typeface="Century Gothic"/>
                <a:buNone/>
              </a:pPr>
              <a:r>
                <a:t/>
              </a:r>
              <a:endParaRPr b="1" i="0" sz="27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78" name="Google Shape;178;p5"/>
            <p:cNvSpPr/>
            <p:nvPr/>
          </p:nvSpPr>
          <p:spPr>
            <a:xfrm>
              <a:off x="167402" y="1114"/>
              <a:ext cx="2279371" cy="2279371"/>
            </a:xfrm>
            <a:prstGeom prst="ellipse">
              <a:avLst/>
            </a:pr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 cap="rnd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79" name="Google Shape;179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52820" y="325192"/>
            <a:ext cx="5245872" cy="30158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" name="Google Shape;184;p6"/>
          <p:cNvGrpSpPr/>
          <p:nvPr/>
        </p:nvGrpSpPr>
        <p:grpSpPr>
          <a:xfrm>
            <a:off x="3510536" y="2554653"/>
            <a:ext cx="8210408" cy="1079325"/>
            <a:chOff x="0" y="132268"/>
            <a:chExt cx="8210408" cy="1079325"/>
          </a:xfrm>
        </p:grpSpPr>
        <p:sp>
          <p:nvSpPr>
            <p:cNvPr id="185" name="Google Shape;185;p6"/>
            <p:cNvSpPr/>
            <p:nvPr/>
          </p:nvSpPr>
          <p:spPr>
            <a:xfrm>
              <a:off x="0" y="132268"/>
              <a:ext cx="8210408" cy="1079325"/>
            </a:xfrm>
            <a:prstGeom prst="roundRect">
              <a:avLst>
                <a:gd fmla="val 16667" name="adj"/>
              </a:avLst>
            </a:prstGeom>
            <a:solidFill>
              <a:srgbClr val="941A1B"/>
            </a:solidFill>
            <a:ln cap="rnd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" name="Google Shape;186;p6"/>
            <p:cNvSpPr txBox="1"/>
            <p:nvPr/>
          </p:nvSpPr>
          <p:spPr>
            <a:xfrm>
              <a:off x="52688" y="184956"/>
              <a:ext cx="8105032" cy="9739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71450" lIns="171450" spcFirstLastPara="1" rIns="171450" wrap="square" tIns="1714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4500"/>
                <a:buFont typeface="Century Gothic"/>
                <a:buNone/>
              </a:pPr>
              <a:r>
                <a:rPr b="1" i="0" lang="de-DE" sz="4500" u="none" cap="none" strike="noStrik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Ich möchte in der Stunde…</a:t>
              </a:r>
              <a:endParaRPr b="1" i="0" sz="45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grpSp>
        <p:nvGrpSpPr>
          <p:cNvPr id="187" name="Google Shape;187;p6"/>
          <p:cNvGrpSpPr/>
          <p:nvPr/>
        </p:nvGrpSpPr>
        <p:grpSpPr>
          <a:xfrm>
            <a:off x="482329" y="306120"/>
            <a:ext cx="11238614" cy="1474199"/>
            <a:chOff x="0" y="0"/>
            <a:chExt cx="11238614" cy="1474199"/>
          </a:xfrm>
        </p:grpSpPr>
        <p:sp>
          <p:nvSpPr>
            <p:cNvPr id="188" name="Google Shape;188;p6"/>
            <p:cNvSpPr/>
            <p:nvPr/>
          </p:nvSpPr>
          <p:spPr>
            <a:xfrm>
              <a:off x="0" y="0"/>
              <a:ext cx="11238614" cy="1474199"/>
            </a:xfrm>
            <a:prstGeom prst="roundRect">
              <a:avLst>
                <a:gd fmla="val 16667" name="adj"/>
              </a:avLst>
            </a:prstGeom>
            <a:solidFill>
              <a:srgbClr val="022F61"/>
            </a:solidFill>
            <a:ln cap="rnd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" name="Google Shape;189;p6"/>
            <p:cNvSpPr txBox="1"/>
            <p:nvPr/>
          </p:nvSpPr>
          <p:spPr>
            <a:xfrm>
              <a:off x="71964" y="71964"/>
              <a:ext cx="11094686" cy="13302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28600" lIns="228600" spcFirstLastPara="1" rIns="228600" wrap="square" tIns="2286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0"/>
                <a:buFont typeface="Corben"/>
                <a:buNone/>
              </a:pPr>
              <a:r>
                <a:rPr b="0" i="0" lang="de-DE" sz="6000" u="none" cap="none" strike="noStrike">
                  <a:solidFill>
                    <a:schemeClr val="lt1"/>
                  </a:solidFill>
                  <a:latin typeface="Corben"/>
                  <a:ea typeface="Corben"/>
                  <a:cs typeface="Corben"/>
                  <a:sym typeface="Corben"/>
                </a:rPr>
                <a:t>Mein Ziel</a:t>
              </a:r>
              <a:endParaRPr b="0" i="0" sz="6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pic>
        <p:nvPicPr>
          <p:cNvPr descr="https://slide-share.ru/image/2387164.jpeg" id="190" name="Google Shape;190;p6"/>
          <p:cNvPicPr preferRelativeResize="0"/>
          <p:nvPr/>
        </p:nvPicPr>
        <p:blipFill rotWithShape="1">
          <a:blip r:embed="rId3">
            <a:alphaModFix/>
          </a:blip>
          <a:srcRect b="17299" l="0" r="0" t="6856"/>
          <a:stretch/>
        </p:blipFill>
        <p:spPr>
          <a:xfrm>
            <a:off x="1579834" y="370228"/>
            <a:ext cx="1923388" cy="1461212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6"/>
          <p:cNvSpPr/>
          <p:nvPr/>
        </p:nvSpPr>
        <p:spPr>
          <a:xfrm>
            <a:off x="7016271" y="1896830"/>
            <a:ext cx="783765" cy="576284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FFC000"/>
          </a:solidFill>
          <a:ln cap="rnd" cmpd="sng" w="15875">
            <a:solidFill>
              <a:srgbClr val="02304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92" name="Google Shape;192;p6"/>
          <p:cNvPicPr preferRelativeResize="0"/>
          <p:nvPr/>
        </p:nvPicPr>
        <p:blipFill rotWithShape="1">
          <a:blip r:embed="rId4">
            <a:alphaModFix/>
          </a:blip>
          <a:srcRect b="28377" l="0" r="0" t="0"/>
          <a:stretch/>
        </p:blipFill>
        <p:spPr>
          <a:xfrm>
            <a:off x="3503222" y="4225579"/>
            <a:ext cx="8593629" cy="1655404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6"/>
          <p:cNvSpPr/>
          <p:nvPr/>
        </p:nvSpPr>
        <p:spPr>
          <a:xfrm>
            <a:off x="3372025" y="6219546"/>
            <a:ext cx="4794902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de-DE" sz="2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*Etwas Anderes machen…</a:t>
            </a:r>
            <a:endParaRPr b="1" sz="2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94" name="Google Shape;194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16271" y="3666440"/>
            <a:ext cx="853514" cy="603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85116" y="3335878"/>
            <a:ext cx="2545105" cy="25451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9949" y="2121415"/>
            <a:ext cx="5609066" cy="42558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73011" y="1945499"/>
            <a:ext cx="2180017" cy="4607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301926" y="1945500"/>
            <a:ext cx="2180125" cy="460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61916" y="304802"/>
            <a:ext cx="1611095" cy="16149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45722" y="229669"/>
            <a:ext cx="6646487" cy="368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20900" y="749752"/>
            <a:ext cx="2183945" cy="2183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9789" y="3429000"/>
            <a:ext cx="4824815" cy="32110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9"/>
          <p:cNvSpPr/>
          <p:nvPr/>
        </p:nvSpPr>
        <p:spPr>
          <a:xfrm>
            <a:off x="0" y="2085975"/>
            <a:ext cx="12192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Century Gothic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0" i="0" lang="de-DE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9"/>
          <p:cNvSpPr/>
          <p:nvPr/>
        </p:nvSpPr>
        <p:spPr>
          <a:xfrm>
            <a:off x="0" y="3752850"/>
            <a:ext cx="12192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0" i="0" lang="de-DE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9"/>
          <p:cNvSpPr/>
          <p:nvPr/>
        </p:nvSpPr>
        <p:spPr>
          <a:xfrm>
            <a:off x="0" y="5391150"/>
            <a:ext cx="12192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0" i="0" lang="de-DE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de-DE" sz="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9" name="Google Shape;219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33125" y="1392087"/>
            <a:ext cx="3781033" cy="54659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58876" y="1730882"/>
            <a:ext cx="3274249" cy="51271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88502" y="1114645"/>
            <a:ext cx="3274249" cy="57433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Сектор">
  <a:themeElements>
    <a:clrScheme name="Сектор">
      <a:dk1>
        <a:srgbClr val="000000"/>
      </a:dk1>
      <a:lt1>
        <a:srgbClr val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2015-11-09T13:34:08Z</dcterms:created>
  <dc:creator>user</dc:creator>
</cp:coreProperties>
</file>